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79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7" r:id="rId7"/>
    <p:sldId id="261" r:id="rId8"/>
    <p:sldId id="262" r:id="rId9"/>
    <p:sldId id="266" r:id="rId10"/>
    <p:sldId id="263" r:id="rId11"/>
    <p:sldId id="264" r:id="rId1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BA"/>
    <a:srgbClr val="004357"/>
    <a:srgbClr val="5B9BD5"/>
    <a:srgbClr val="6D2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10"/>
    <p:restoredTop sz="94680"/>
  </p:normalViewPr>
  <p:slideViewPr>
    <p:cSldViewPr snapToGrid="0" snapToObjects="1">
      <p:cViewPr varScale="1">
        <p:scale>
          <a:sx n="110" d="100"/>
          <a:sy n="110" d="100"/>
        </p:scale>
        <p:origin x="120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45283-168F-8940-A073-B2FF66BC4C5E}" type="datetimeFigureOut">
              <a:rPr lang="nb-NO" smtClean="0"/>
              <a:t>07.09.2017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4BF77-11FD-8E4D-B223-FC6B75E0C3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9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39" y="553771"/>
            <a:ext cx="3113909" cy="810000"/>
          </a:xfrm>
          <a:prstGeom prst="rect">
            <a:avLst/>
          </a:prstGeom>
        </p:spPr>
      </p:pic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6223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 mørk">
    <p:bg>
      <p:bgPr>
        <a:solidFill>
          <a:srgbClr val="0043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e 5"/>
          <p:cNvGrpSpPr>
            <a:grpSpLocks noChangeAspect="1"/>
          </p:cNvGrpSpPr>
          <p:nvPr userDrawn="1"/>
        </p:nvGrpSpPr>
        <p:grpSpPr>
          <a:xfrm>
            <a:off x="3774141" y="1039515"/>
            <a:ext cx="4643718" cy="4052830"/>
            <a:chOff x="5122863" y="2579688"/>
            <a:chExt cx="1946276" cy="1698625"/>
          </a:xfrm>
          <a:solidFill>
            <a:srgbClr val="00AFBA"/>
          </a:solidFill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30973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n spalt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533399"/>
            <a:ext cx="6455797" cy="814519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354730"/>
            <a:ext cx="6455797" cy="5058000"/>
          </a:xfrm>
          <a:noFill/>
          <a:ln>
            <a:noFill/>
          </a:ln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>
                <a:latin typeface="+mn-lt"/>
              </a:defRPr>
            </a:lvl2pPr>
            <a:lvl3pPr>
              <a:lnSpc>
                <a:spcPct val="100000"/>
              </a:lnSpc>
              <a:defRPr sz="2800">
                <a:latin typeface="+mn-lt"/>
              </a:defRPr>
            </a:lvl3pPr>
            <a:lvl4pPr>
              <a:lnSpc>
                <a:spcPct val="100000"/>
              </a:lnSpc>
              <a:defRPr sz="2800">
                <a:latin typeface="+mn-lt"/>
              </a:defRPr>
            </a:lvl4pPr>
            <a:lvl5pPr>
              <a:lnSpc>
                <a:spcPct val="100000"/>
              </a:lnSpc>
              <a:defRPr sz="2800">
                <a:latin typeface="+mn-lt"/>
              </a:defRPr>
            </a:lvl5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82388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lysbilde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532800"/>
            <a:ext cx="6557032" cy="813600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047" y="1352020"/>
            <a:ext cx="3268683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>
                <a:latin typeface="+mn-lt"/>
              </a:defRPr>
            </a:lvl2pPr>
            <a:lvl3pPr>
              <a:lnSpc>
                <a:spcPct val="100000"/>
              </a:lnSpc>
              <a:defRPr sz="2800">
                <a:latin typeface="+mn-lt"/>
              </a:defRPr>
            </a:lvl3pPr>
            <a:lvl4pPr>
              <a:lnSpc>
                <a:spcPct val="100000"/>
              </a:lnSpc>
              <a:defRPr sz="2800">
                <a:latin typeface="+mn-lt"/>
              </a:defRPr>
            </a:lvl4pPr>
            <a:lvl5pPr>
              <a:lnSpc>
                <a:spcPct val="100000"/>
              </a:lnSpc>
              <a:defRPr sz="2800">
                <a:latin typeface="+mn-lt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2"/>
          </p:nvPr>
        </p:nvSpPr>
        <p:spPr>
          <a:xfrm>
            <a:off x="4098325" y="1352020"/>
            <a:ext cx="3268683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>
                <a:latin typeface="+mn-lt"/>
              </a:defRPr>
            </a:lvl2pPr>
            <a:lvl3pPr>
              <a:lnSpc>
                <a:spcPct val="100000"/>
              </a:lnSpc>
              <a:defRPr sz="2800">
                <a:latin typeface="+mn-lt"/>
              </a:defRPr>
            </a:lvl3pPr>
            <a:lvl4pPr>
              <a:lnSpc>
                <a:spcPct val="100000"/>
              </a:lnSpc>
              <a:defRPr sz="2800">
                <a:latin typeface="+mn-lt"/>
              </a:defRPr>
            </a:lvl4pPr>
            <a:lvl5pPr>
              <a:lnSpc>
                <a:spcPct val="100000"/>
              </a:lnSpc>
              <a:defRPr sz="2800">
                <a:latin typeface="+mn-lt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96191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killeside ly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4914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bg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48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434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rside mør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1">
                    <a:lumMod val="40000"/>
                    <a:lumOff val="60000"/>
                  </a:schemeClr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9" name="Bild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0" y="554400"/>
            <a:ext cx="3113906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069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En spalte uten bakgrunn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532800"/>
            <a:ext cx="6455797" cy="8136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354730"/>
            <a:ext cx="6455797" cy="5058000"/>
          </a:xfrm>
          <a:noFill/>
          <a:ln>
            <a:noFill/>
          </a:ln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783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 spalter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1" name="Plassholder for lysbilde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532800"/>
            <a:ext cx="6557032" cy="8136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047" y="1352020"/>
            <a:ext cx="3268683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2"/>
          </p:nvPr>
        </p:nvSpPr>
        <p:spPr>
          <a:xfrm>
            <a:off x="4098325" y="1352020"/>
            <a:ext cx="3268683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defRPr sz="28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53560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killeside mø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4914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48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9331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 ly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e 5"/>
          <p:cNvGrpSpPr>
            <a:grpSpLocks noChangeAspect="1"/>
          </p:cNvGrpSpPr>
          <p:nvPr userDrawn="1"/>
        </p:nvGrpSpPr>
        <p:grpSpPr>
          <a:xfrm>
            <a:off x="3774141" y="1039515"/>
            <a:ext cx="4643718" cy="4052830"/>
            <a:chOff x="5122863" y="2579688"/>
            <a:chExt cx="1946276" cy="1698625"/>
          </a:xfrm>
          <a:solidFill>
            <a:srgbClr val="00AFBA"/>
          </a:solidFill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744265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03414" y="-1"/>
            <a:ext cx="10926000" cy="135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11859" y="1349999"/>
            <a:ext cx="10927084" cy="50560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11950" y="6408000"/>
            <a:ext cx="5252673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38087" y="6406054"/>
            <a:ext cx="450000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10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2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6" r:id="rId3"/>
    <p:sldLayoutId id="2147483677" r:id="rId4"/>
    <p:sldLayoutId id="2147483682" r:id="rId5"/>
    <p:sldLayoutId id="2147483676" r:id="rId6"/>
    <p:sldLayoutId id="2147483678" r:id="rId7"/>
    <p:sldLayoutId id="2147483681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355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8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76772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748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795244"/>
            <a:ext cx="6455797" cy="4617485"/>
          </a:xfrm>
        </p:spPr>
        <p:txBody>
          <a:bodyPr>
            <a:normAutofit/>
          </a:bodyPr>
          <a:lstStyle/>
          <a:p>
            <a:endParaRPr lang="nn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809976" y="553673"/>
            <a:ext cx="6455797" cy="794245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529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3</a:t>
            </a:fld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809976" y="553673"/>
            <a:ext cx="6557032" cy="794246"/>
          </a:xfrm>
        </p:spPr>
        <p:txBody>
          <a:bodyPr/>
          <a:lstStyle/>
          <a:p>
            <a:endParaRPr lang="nn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809047" y="1820411"/>
            <a:ext cx="3268683" cy="4589608"/>
          </a:xfrm>
        </p:spPr>
        <p:txBody>
          <a:bodyPr/>
          <a:lstStyle/>
          <a:p>
            <a:endParaRPr lang="nn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2"/>
          </p:nvPr>
        </p:nvSpPr>
        <p:spPr>
          <a:xfrm>
            <a:off x="4098325" y="1820410"/>
            <a:ext cx="3268683" cy="4589609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5954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51507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778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803634"/>
            <a:ext cx="6455797" cy="4609096"/>
          </a:xfrm>
        </p:spPr>
        <p:txBody>
          <a:bodyPr>
            <a:normAutofit/>
          </a:bodyPr>
          <a:lstStyle/>
          <a:p>
            <a:endParaRPr lang="nn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809976" y="553673"/>
            <a:ext cx="6455797" cy="794246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0380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7</a:t>
            </a:fld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809976" y="545283"/>
            <a:ext cx="6557032" cy="802635"/>
          </a:xfrm>
        </p:spPr>
        <p:txBody>
          <a:bodyPr/>
          <a:lstStyle/>
          <a:p>
            <a:endParaRPr lang="nn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809047" y="1812022"/>
            <a:ext cx="3268683" cy="4597998"/>
          </a:xfrm>
        </p:spPr>
        <p:txBody>
          <a:bodyPr/>
          <a:lstStyle/>
          <a:p>
            <a:endParaRPr lang="nn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2"/>
          </p:nvPr>
        </p:nvSpPr>
        <p:spPr>
          <a:xfrm>
            <a:off x="4098325" y="1812022"/>
            <a:ext cx="3268683" cy="4597998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29771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3854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3482302"/>
      </p:ext>
    </p:extLst>
  </p:cSld>
  <p:clrMapOvr>
    <a:masterClrMapping/>
  </p:clrMapOvr>
</p:sld>
</file>

<file path=ppt/theme/theme1.xml><?xml version="1.0" encoding="utf-8"?>
<a:theme xmlns:a="http://schemas.openxmlformats.org/drawingml/2006/main" name="HVL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 ppt mal-medielab" id="{C1FD6486-6AB0-4566-BED4-E1028D66E5A3}" vid="{541848A9-1D75-4018-9C32-F21780F7E98E}"/>
    </a:ext>
  </a:extLst>
</a:theme>
</file>

<file path=ppt/theme/theme2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HVL ppt mal-medielab</Template>
  <TotalTime>271</TotalTime>
  <Words>2</Words>
  <Application>Microsoft Office PowerPoint</Application>
  <PresentationFormat>Widescreen</PresentationFormat>
  <Paragraphs>2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10</vt:i4>
      </vt:variant>
    </vt:vector>
  </HeadingPairs>
  <TitlesOfParts>
    <vt:vector size="16" baseType="lpstr">
      <vt:lpstr>.AppleSystemUIFont</vt:lpstr>
      <vt:lpstr>Arial</vt:lpstr>
      <vt:lpstr>Calibri</vt:lpstr>
      <vt:lpstr>Georgia</vt:lpstr>
      <vt:lpstr>HVL</vt:lpstr>
      <vt:lpstr>Egendefinert utforming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Microsoft Office-bruker</dc:creator>
  <cp:lastModifiedBy>Lisbeth Thomassen Larsen</cp:lastModifiedBy>
  <cp:revision>9</cp:revision>
  <dcterms:created xsi:type="dcterms:W3CDTF">2017-08-29T07:38:29Z</dcterms:created>
  <dcterms:modified xsi:type="dcterms:W3CDTF">2017-09-07T10:30:33Z</dcterms:modified>
</cp:coreProperties>
</file>