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4"/>
    <p:sldMasterId id="2147483723" r:id="rId5"/>
    <p:sldMasterId id="2147483710" r:id="rId6"/>
    <p:sldMasterId id="2147483737" r:id="rId7"/>
    <p:sldMasterId id="2147483745" r:id="rId8"/>
    <p:sldMasterId id="2147483750" r:id="rId9"/>
  </p:sldMasterIdLst>
  <p:notesMasterIdLst>
    <p:notesMasterId r:id="rId22"/>
  </p:notes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</p:sldIdLst>
  <p:sldSz cx="21383625" cy="30240288"/>
  <p:notesSz cx="6858000" cy="9144000"/>
  <p:defaultTextStyle>
    <a:defPPr>
      <a:defRPr lang="nb-NO"/>
    </a:defPPr>
    <a:lvl1pPr marL="0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1pPr>
    <a:lvl2pPr marL="1053526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2pPr>
    <a:lvl3pPr marL="2107052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3pPr>
    <a:lvl4pPr marL="3160578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4pPr>
    <a:lvl5pPr marL="4214104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5pPr>
    <a:lvl6pPr marL="5267630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6pPr>
    <a:lvl7pPr marL="6321156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7pPr>
    <a:lvl8pPr marL="7374682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8pPr>
    <a:lvl9pPr marL="8428208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25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26"/>
    <a:srgbClr val="00B6BD"/>
    <a:srgbClr val="6D24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200A0A-73BA-6743-9C1A-61272C7D7503}" v="28" dt="2025-02-05T08:38:01.4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3" autoAdjust="0"/>
    <p:restoredTop sz="96301"/>
  </p:normalViewPr>
  <p:slideViewPr>
    <p:cSldViewPr snapToGrid="0" snapToObjects="1">
      <p:cViewPr varScale="1">
        <p:scale>
          <a:sx n="26" d="100"/>
          <a:sy n="26" d="100"/>
        </p:scale>
        <p:origin x="3504" y="336"/>
      </p:cViewPr>
      <p:guideLst>
        <p:guide orient="horz" pos="952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45283-168F-8940-A073-B2FF66BC4C5E}" type="datetimeFigureOut">
              <a:rPr lang="nb-NO" smtClean="0"/>
              <a:t>05.02.2025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4BF77-11FD-8E4D-B223-FC6B75E0C3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19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1pPr>
    <a:lvl2pPr marL="1053526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2pPr>
    <a:lvl3pPr marL="2107052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3pPr>
    <a:lvl4pPr marL="3160578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4pPr>
    <a:lvl5pPr marL="4214104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5pPr>
    <a:lvl6pPr marL="5267630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6pPr>
    <a:lvl7pPr marL="6321156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7pPr>
    <a:lvl8pPr marL="7374682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8pPr>
    <a:lvl9pPr marL="8428208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Relationship Id="rId4" Type="http://schemas.microsoft.com/office/2007/relationships/hdphoto" Target="../media/hdphoto1.wdp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4" Type="http://schemas.microsoft.com/office/2007/relationships/hdphoto" Target="../media/hdphoto1.wdp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4" Type="http://schemas.microsoft.com/office/2007/relationships/hdphoto" Target="../media/hdphoto1.wdp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Relationship Id="rId4" Type="http://schemas.microsoft.com/office/2007/relationships/hdphoto" Target="../media/hdphoto1.wdp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4" Type="http://schemas.microsoft.com/office/2007/relationships/hdphoto" Target="../media/hdphoto1.wdp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4" Type="http://schemas.microsoft.com/office/2007/relationships/hdphoto" Target="../media/hdphoto1.wdp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Relationship Id="rId4" Type="http://schemas.microsoft.com/office/2007/relationships/hdphoto" Target="../media/hdphoto1.wdp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Relationship Id="rId4" Type="http://schemas.microsoft.com/office/2007/relationships/hdphoto" Target="../media/hdphoto1.wdp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4" Type="http://schemas.microsoft.com/office/2007/relationships/hdphoto" Target="../media/hdphoto1.wdp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Relationship Id="rId4" Type="http://schemas.microsoft.com/office/2007/relationships/hdphoto" Target="../media/hdphoto1.wdp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6.xml"/><Relationship Id="rId4" Type="http://schemas.microsoft.com/office/2007/relationships/hdphoto" Target="../media/hdphoto1.wdp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Relationship Id="rId4" Type="http://schemas.microsoft.com/office/2007/relationships/hdphoto" Target="../media/hdphoto1.wdp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Relationship Id="rId4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VL_lys blå oppsett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783162" y="13478933"/>
            <a:ext cx="9850971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12"/>
          </p:nvPr>
        </p:nvSpPr>
        <p:spPr>
          <a:xfrm>
            <a:off x="783162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12564815" y="28088153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15" name="Plassholder for innhold 5"/>
          <p:cNvSpPr>
            <a:spLocks noGrp="1"/>
          </p:cNvSpPr>
          <p:nvPr>
            <p:ph sz="quarter" idx="19"/>
          </p:nvPr>
        </p:nvSpPr>
        <p:spPr>
          <a:xfrm>
            <a:off x="783162" y="7078133"/>
            <a:ext cx="19754850" cy="601081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28088153"/>
            <a:ext cx="5368064" cy="1393995"/>
          </a:xfrm>
          <a:prstGeom prst="rect">
            <a:avLst/>
          </a:prstGeom>
        </p:spPr>
      </p:pic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1057468" y="13478933"/>
            <a:ext cx="9498244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1"/>
          </p:nvPr>
        </p:nvSpPr>
        <p:spPr>
          <a:xfrm>
            <a:off x="783162" y="5994400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407" y="27978254"/>
            <a:ext cx="4565379" cy="1814227"/>
          </a:xfrm>
          <a:prstGeom prst="rect">
            <a:avLst/>
          </a:prstGeom>
        </p:spPr>
      </p:pic>
      <p:sp>
        <p:nvSpPr>
          <p:cNvPr id="6" name="Plassholder for tekst 5"/>
          <p:cNvSpPr>
            <a:spLocks noGrp="1"/>
          </p:cNvSpPr>
          <p:nvPr>
            <p:ph type="body" sz="quarter" idx="22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17" name="Plassholder for bilde 4">
            <a:extLst>
              <a:ext uri="{FF2B5EF4-FFF2-40B4-BE49-F238E27FC236}">
                <a16:creationId xmlns:a16="http://schemas.microsoft.com/office/drawing/2014/main" id="{31B3E432-7F9E-42BC-9D67-AF7970F9418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7438689" y="28058506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79929A82-CEE2-41E2-BE41-DF2E921E5B8E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436644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mørk blå oppsett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4066807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4066807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19"/>
          </p:nvPr>
        </p:nvSpPr>
        <p:spPr>
          <a:xfrm>
            <a:off x="837436" y="7105851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0"/>
          </p:nvPr>
        </p:nvSpPr>
        <p:spPr>
          <a:xfrm>
            <a:off x="11019090" y="7105851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2" name="Plassholder for innhold 4"/>
          <p:cNvSpPr>
            <a:spLocks noGrp="1"/>
          </p:cNvSpPr>
          <p:nvPr>
            <p:ph sz="quarter" idx="23"/>
          </p:nvPr>
        </p:nvSpPr>
        <p:spPr>
          <a:xfrm>
            <a:off x="783162" y="5994400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3F302CC9-F14D-854E-5D23-0A199F07C06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564815" y="28088153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01D98615-257A-7641-DC65-BAF2618787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28088153"/>
            <a:ext cx="5368064" cy="1393995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019AB15C-408E-AD3C-BDF3-3F225797D62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407" y="27978254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B1941E36-5C80-F3E6-790A-4168F5427F10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7438689" y="28058506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A6436A1A-7690-0D6E-F17A-6887E99452E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0B835991-CFAC-61C6-7DFD-6A70AF51ED2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BA833951-7093-409C-0B10-C1EC3EB1DBA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A121B43E-B61C-D82A-2323-40E3770BC43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2872706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VL_mørk blå oppsett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innhold 5"/>
          <p:cNvSpPr>
            <a:spLocks noGrp="1"/>
          </p:cNvSpPr>
          <p:nvPr>
            <p:ph sz="quarter" idx="11"/>
          </p:nvPr>
        </p:nvSpPr>
        <p:spPr>
          <a:xfrm>
            <a:off x="814388" y="13478933"/>
            <a:ext cx="9254419" cy="7172635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12"/>
          </p:nvPr>
        </p:nvSpPr>
        <p:spPr>
          <a:xfrm>
            <a:off x="814388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19"/>
          </p:nvPr>
        </p:nvSpPr>
        <p:spPr>
          <a:xfrm>
            <a:off x="783162" y="6485467"/>
            <a:ext cx="19754850" cy="6603485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0"/>
          </p:nvPr>
        </p:nvSpPr>
        <p:spPr>
          <a:xfrm>
            <a:off x="11301292" y="13478934"/>
            <a:ext cx="9254419" cy="7172635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211ED455-A11A-B8BC-5F03-8B1E8933DEF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796681" y="27978588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35B29DFA-D42B-153A-5E83-71EFBD42F3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28124394"/>
            <a:ext cx="5692660" cy="1480794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1766E7B9-F808-A96D-65F6-A3AF8E3E27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00" y="27925039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97FBA500-50A5-4F7A-92B6-EBFBBBB75DEB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52977" y="28003988"/>
            <a:ext cx="3116259" cy="14917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D3C38617-19C5-7A8B-224E-1EF501A73D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FC09ABCB-3BF4-4751-25C2-1603AB77C18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98145B0C-7D68-035B-952F-F2D23F441B8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34815404-F2AD-18FE-A078-A680D844DD55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988153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VL_mørk blå oppsett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1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2" name="Plassholder for innhold 5"/>
          <p:cNvSpPr>
            <a:spLocks noGrp="1"/>
          </p:cNvSpPr>
          <p:nvPr>
            <p:ph sz="quarter" idx="19"/>
          </p:nvPr>
        </p:nvSpPr>
        <p:spPr>
          <a:xfrm>
            <a:off x="837436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0"/>
          </p:nvPr>
        </p:nvSpPr>
        <p:spPr>
          <a:xfrm>
            <a:off x="11019090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3C65AA2C-C35B-E200-147B-2F560E9D3D9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796681" y="27978588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DE9734BC-CA1E-EEFB-3EC3-9B6BDAC799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28124394"/>
            <a:ext cx="5692660" cy="1480794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300B152F-FA1E-C3DB-7B4C-4D18427B1C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00" y="27925039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E589BB17-4F91-BF49-E22F-183661D8C9F3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7452977" y="28003988"/>
            <a:ext cx="3116259" cy="14917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2389492E-7D46-6C8A-FE87-C4000DE6312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4CD34833-1C62-4C53-1116-899CCE2FC1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87DABC02-0CAA-26C2-899D-80560815B78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1064EF28-4DB1-B73D-6686-B000D5CD76F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3228421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mørk blå oppsett 1 E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ssholder for innhold 5"/>
          <p:cNvSpPr>
            <a:spLocks noGrp="1"/>
          </p:cNvSpPr>
          <p:nvPr>
            <p:ph sz="quarter" idx="11"/>
          </p:nvPr>
        </p:nvSpPr>
        <p:spPr>
          <a:xfrm>
            <a:off x="814388" y="13478933"/>
            <a:ext cx="9254419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1" name="Plassholder for innhold 5"/>
          <p:cNvSpPr>
            <a:spLocks noGrp="1"/>
          </p:cNvSpPr>
          <p:nvPr>
            <p:ph sz="quarter" idx="12"/>
          </p:nvPr>
        </p:nvSpPr>
        <p:spPr>
          <a:xfrm>
            <a:off x="814388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2" name="Plassholder for innhold 5"/>
          <p:cNvSpPr>
            <a:spLocks noGrp="1"/>
          </p:cNvSpPr>
          <p:nvPr>
            <p:ph sz="quarter" idx="19"/>
          </p:nvPr>
        </p:nvSpPr>
        <p:spPr>
          <a:xfrm>
            <a:off x="783162" y="7179805"/>
            <a:ext cx="19754850" cy="5909147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8" name="Plassholder for innhold 5"/>
          <p:cNvSpPr>
            <a:spLocks noGrp="1"/>
          </p:cNvSpPr>
          <p:nvPr>
            <p:ph sz="quarter" idx="20"/>
          </p:nvPr>
        </p:nvSpPr>
        <p:spPr>
          <a:xfrm>
            <a:off x="11301292" y="13478934"/>
            <a:ext cx="9254419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0" name="Plassholder for innhold 4"/>
          <p:cNvSpPr>
            <a:spLocks noGrp="1"/>
          </p:cNvSpPr>
          <p:nvPr>
            <p:ph sz="quarter" idx="21"/>
          </p:nvPr>
        </p:nvSpPr>
        <p:spPr>
          <a:xfrm>
            <a:off x="783162" y="6079065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5FFC5979-992F-124B-8D0E-D989B70CE1F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564815" y="28088153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1863CB31-A8CC-598A-5FA8-D32499CC21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28088153"/>
            <a:ext cx="5368064" cy="1393995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F7839481-94CC-18B6-A890-AFB5B348BF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407" y="27978254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8A27C504-25ED-CE29-90CC-D249E17A73C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7438689" y="28058506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26936492-FCC5-9674-934F-5F519D602F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9708DDA1-1A0A-7AF8-5ACE-6CF8FD772B1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CEE70678-4043-2E96-F755-8A5AF3CD651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1E54BAC2-98FB-FA62-79FF-B9B5A97056BB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1430427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mørk blå oppsett 2 E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4066807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4066807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19"/>
          </p:nvPr>
        </p:nvSpPr>
        <p:spPr>
          <a:xfrm>
            <a:off x="823909" y="7105851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0"/>
          </p:nvPr>
        </p:nvSpPr>
        <p:spPr>
          <a:xfrm>
            <a:off x="11005563" y="7105851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2" name="Plassholder for innhold 4"/>
          <p:cNvSpPr>
            <a:spLocks noGrp="1"/>
          </p:cNvSpPr>
          <p:nvPr>
            <p:ph sz="quarter" idx="23"/>
          </p:nvPr>
        </p:nvSpPr>
        <p:spPr>
          <a:xfrm>
            <a:off x="783162" y="6045199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2906BF2E-2100-4CF0-F1FE-12F895E18D8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564815" y="28088153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C55E9BE3-5D6C-EF59-C4D1-2416EC8194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28088153"/>
            <a:ext cx="5368064" cy="1393995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7D928C15-6095-AE50-5604-1F5DA8ACA7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407" y="27978254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B226B25E-E595-8264-ADC7-353EA5609318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7438689" y="28058506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480F2AF3-709B-465D-C923-4D52B6C2C1E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F311BC3D-B578-A75D-E33A-CF17CBD032F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B5FD8B6A-DAAF-5959-842B-9DE2CD9F5B0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7FEAE54C-3B17-B845-457E-AAA021DE504D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3850679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mørk blå oppsett 3 EN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innhold 5"/>
          <p:cNvSpPr>
            <a:spLocks noGrp="1"/>
          </p:cNvSpPr>
          <p:nvPr>
            <p:ph sz="quarter" idx="11"/>
          </p:nvPr>
        </p:nvSpPr>
        <p:spPr>
          <a:xfrm>
            <a:off x="814388" y="13478933"/>
            <a:ext cx="9254419" cy="7172635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12"/>
          </p:nvPr>
        </p:nvSpPr>
        <p:spPr>
          <a:xfrm>
            <a:off x="814388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19"/>
          </p:nvPr>
        </p:nvSpPr>
        <p:spPr>
          <a:xfrm>
            <a:off x="783162" y="6485467"/>
            <a:ext cx="19754850" cy="6603485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0"/>
          </p:nvPr>
        </p:nvSpPr>
        <p:spPr>
          <a:xfrm>
            <a:off x="11301292" y="13478934"/>
            <a:ext cx="9254419" cy="7172635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6" name="Plassholder for bilde 4">
            <a:extLst>
              <a:ext uri="{FF2B5EF4-FFF2-40B4-BE49-F238E27FC236}">
                <a16:creationId xmlns:a16="http://schemas.microsoft.com/office/drawing/2014/main" id="{2D6FFB64-D880-1119-C337-9EB1B335CA2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796681" y="27978588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CBFC228E-7AD3-1723-3FAD-B77102F9E3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28124394"/>
            <a:ext cx="5692660" cy="1480794"/>
          </a:xfrm>
          <a:prstGeom prst="rect">
            <a:avLst/>
          </a:prstGeom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D5C6C908-A3A7-67B4-706E-FD45C697FB5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00" y="27925039"/>
            <a:ext cx="4565379" cy="1814227"/>
          </a:xfrm>
          <a:prstGeom prst="rect">
            <a:avLst/>
          </a:prstGeom>
        </p:spPr>
      </p:pic>
      <p:sp>
        <p:nvSpPr>
          <p:cNvPr id="9" name="Plassholder for bilde 4">
            <a:extLst>
              <a:ext uri="{FF2B5EF4-FFF2-40B4-BE49-F238E27FC236}">
                <a16:creationId xmlns:a16="http://schemas.microsoft.com/office/drawing/2014/main" id="{8316630F-E0DC-5535-D56A-E93608593CE1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52977" y="28003988"/>
            <a:ext cx="3116259" cy="14917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16C6AC03-C07D-83B7-2D58-5FE7F64B6D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28FB107-2FE6-E776-0B67-8DC0CA407F8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4" name="Plassholder for tekst 5">
            <a:extLst>
              <a:ext uri="{FF2B5EF4-FFF2-40B4-BE49-F238E27FC236}">
                <a16:creationId xmlns:a16="http://schemas.microsoft.com/office/drawing/2014/main" id="{5DB7F73F-0DCD-9EAE-CEE6-6BE10A86E4B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5" name="Plassholder for innhold 6">
            <a:extLst>
              <a:ext uri="{FF2B5EF4-FFF2-40B4-BE49-F238E27FC236}">
                <a16:creationId xmlns:a16="http://schemas.microsoft.com/office/drawing/2014/main" id="{A6A7A2F8-4A3E-DC95-E15D-EA9ED3D0EEB6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2018535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mørk blå oppsett 4 EN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1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2" name="Plassholder for innhold 5"/>
          <p:cNvSpPr>
            <a:spLocks noGrp="1"/>
          </p:cNvSpPr>
          <p:nvPr>
            <p:ph sz="quarter" idx="19"/>
          </p:nvPr>
        </p:nvSpPr>
        <p:spPr>
          <a:xfrm>
            <a:off x="837436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0"/>
          </p:nvPr>
        </p:nvSpPr>
        <p:spPr>
          <a:xfrm>
            <a:off x="11019090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6" name="Plassholder for bilde 4">
            <a:extLst>
              <a:ext uri="{FF2B5EF4-FFF2-40B4-BE49-F238E27FC236}">
                <a16:creationId xmlns:a16="http://schemas.microsoft.com/office/drawing/2014/main" id="{CCB78ACF-051D-31F9-2D10-52D52E1E989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796681" y="27978588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D5308951-DF9F-93FE-720A-717A223317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28124394"/>
            <a:ext cx="5692660" cy="1480794"/>
          </a:xfrm>
          <a:prstGeom prst="rect">
            <a:avLst/>
          </a:prstGeom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CE7BF8CC-FFD2-0BA7-E197-E2DE1128C2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00" y="27925039"/>
            <a:ext cx="4565379" cy="1814227"/>
          </a:xfrm>
          <a:prstGeom prst="rect">
            <a:avLst/>
          </a:prstGeom>
        </p:spPr>
      </p:pic>
      <p:sp>
        <p:nvSpPr>
          <p:cNvPr id="9" name="Plassholder for bilde 4">
            <a:extLst>
              <a:ext uri="{FF2B5EF4-FFF2-40B4-BE49-F238E27FC236}">
                <a16:creationId xmlns:a16="http://schemas.microsoft.com/office/drawing/2014/main" id="{04E362CD-70D3-B3F0-A1DA-0AA36D98E3BD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52977" y="28003988"/>
            <a:ext cx="3116259" cy="14917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7A3C0A3-61ED-47FC-1D4D-89A5E84F87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98C8C5E-A55C-2AE9-E759-C5CF335E197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4" name="Plassholder for tekst 5">
            <a:extLst>
              <a:ext uri="{FF2B5EF4-FFF2-40B4-BE49-F238E27FC236}">
                <a16:creationId xmlns:a16="http://schemas.microsoft.com/office/drawing/2014/main" id="{3E0FFD68-B51F-9DBB-3690-32CF9AE9BCB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5" name="Plassholder for innhold 6">
            <a:extLst>
              <a:ext uri="{FF2B5EF4-FFF2-40B4-BE49-F238E27FC236}">
                <a16:creationId xmlns:a16="http://schemas.microsoft.com/office/drawing/2014/main" id="{A2BE6A16-201B-D299-CE8A-B2D570D0CE8F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3053230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VL_lys blå oppsett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783162" y="13478933"/>
            <a:ext cx="9850971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12"/>
          </p:nvPr>
        </p:nvSpPr>
        <p:spPr>
          <a:xfrm>
            <a:off x="783162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12564815" y="28088153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15" name="Plassholder for innhold 5"/>
          <p:cNvSpPr>
            <a:spLocks noGrp="1"/>
          </p:cNvSpPr>
          <p:nvPr>
            <p:ph sz="quarter" idx="19"/>
          </p:nvPr>
        </p:nvSpPr>
        <p:spPr>
          <a:xfrm>
            <a:off x="783162" y="7078133"/>
            <a:ext cx="19754850" cy="601081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28088153"/>
            <a:ext cx="5368064" cy="1393995"/>
          </a:xfrm>
          <a:prstGeom prst="rect">
            <a:avLst/>
          </a:prstGeom>
        </p:spPr>
      </p:pic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1057468" y="13478933"/>
            <a:ext cx="9498244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1"/>
          </p:nvPr>
        </p:nvSpPr>
        <p:spPr>
          <a:xfrm>
            <a:off x="783162" y="5994400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407" y="27978254"/>
            <a:ext cx="4565379" cy="1814227"/>
          </a:xfrm>
          <a:prstGeom prst="rect">
            <a:avLst/>
          </a:prstGeom>
        </p:spPr>
      </p:pic>
      <p:sp>
        <p:nvSpPr>
          <p:cNvPr id="6" name="Plassholder for tekst 5"/>
          <p:cNvSpPr>
            <a:spLocks noGrp="1"/>
          </p:cNvSpPr>
          <p:nvPr>
            <p:ph type="body" sz="quarter" idx="22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17" name="Plassholder for bilde 4">
            <a:extLst>
              <a:ext uri="{FF2B5EF4-FFF2-40B4-BE49-F238E27FC236}">
                <a16:creationId xmlns:a16="http://schemas.microsoft.com/office/drawing/2014/main" id="{31B3E432-7F9E-42BC-9D67-AF7970F9418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7438689" y="28058506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79929A82-CEE2-41E2-BE41-DF2E921E5B8E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4204940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psett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12866890" y="27978254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4071441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4071441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19"/>
          </p:nvPr>
        </p:nvSpPr>
        <p:spPr>
          <a:xfrm>
            <a:off x="837436" y="7115120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0"/>
          </p:nvPr>
        </p:nvSpPr>
        <p:spPr>
          <a:xfrm>
            <a:off x="11019090" y="7115120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85" y="28039817"/>
            <a:ext cx="5368064" cy="1393995"/>
          </a:xfrm>
          <a:prstGeom prst="rect">
            <a:avLst/>
          </a:prstGeom>
        </p:spPr>
      </p:pic>
      <p:sp>
        <p:nvSpPr>
          <p:cNvPr id="23" name="Plassholder for innhold 4"/>
          <p:cNvSpPr>
            <a:spLocks noGrp="1"/>
          </p:cNvSpPr>
          <p:nvPr>
            <p:ph sz="quarter" idx="23"/>
          </p:nvPr>
        </p:nvSpPr>
        <p:spPr>
          <a:xfrm>
            <a:off x="783162" y="5994400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pic>
        <p:nvPicPr>
          <p:cNvPr id="21" name="Bilde 20"/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0572" y="27839951"/>
            <a:ext cx="4565379" cy="1814227"/>
          </a:xfrm>
          <a:prstGeom prst="rect">
            <a:avLst/>
          </a:prstGeom>
        </p:spPr>
      </p:pic>
      <p:sp>
        <p:nvSpPr>
          <p:cNvPr id="22" name="Plassholder for bilde 4">
            <a:extLst>
              <a:ext uri="{FF2B5EF4-FFF2-40B4-BE49-F238E27FC236}">
                <a16:creationId xmlns:a16="http://schemas.microsoft.com/office/drawing/2014/main" id="{1FFD0B27-C9F3-419C-963E-D078FF71868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17687926" y="27999212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D83B1EC1-4DA6-5BBA-B793-EC17F7F06BB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5" name="Undertittel 2">
            <a:extLst>
              <a:ext uri="{FF2B5EF4-FFF2-40B4-BE49-F238E27FC236}">
                <a16:creationId xmlns:a16="http://schemas.microsoft.com/office/drawing/2014/main" id="{D046F18C-0408-1400-506F-E19750F96CF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33EEDB56-0A6D-1F82-919D-2790ED0F07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64EE426F-FF86-AE44-5C7C-8ED185EDDAB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36560694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psett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ssholder for innhold 5"/>
          <p:cNvSpPr>
            <a:spLocks noGrp="1"/>
          </p:cNvSpPr>
          <p:nvPr>
            <p:ph sz="quarter" idx="11"/>
          </p:nvPr>
        </p:nvSpPr>
        <p:spPr>
          <a:xfrm>
            <a:off x="814388" y="14071600"/>
            <a:ext cx="9550148" cy="657997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1" name="Plassholder for innhold 5"/>
          <p:cNvSpPr>
            <a:spLocks noGrp="1"/>
          </p:cNvSpPr>
          <p:nvPr>
            <p:ph sz="quarter" idx="12"/>
          </p:nvPr>
        </p:nvSpPr>
        <p:spPr>
          <a:xfrm>
            <a:off x="814388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2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89" y="14071600"/>
            <a:ext cx="9550148" cy="657997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0" name="Plassholder for innhold 5"/>
          <p:cNvSpPr>
            <a:spLocks noGrp="1"/>
          </p:cNvSpPr>
          <p:nvPr>
            <p:ph sz="quarter" idx="19"/>
          </p:nvPr>
        </p:nvSpPr>
        <p:spPr>
          <a:xfrm>
            <a:off x="814388" y="6282268"/>
            <a:ext cx="19754850" cy="7280818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3320DC48-7BAB-CDBF-93E5-9CBB8C725FB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796681" y="27978588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FD22738F-EBF2-AF57-B137-809CD1F15B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28124394"/>
            <a:ext cx="5692660" cy="1480794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7F754EB6-C38F-74CB-10FA-4CEB573104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00" y="27925039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1DD6B3B9-B8CF-D14D-3134-69489869A52F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52977" y="28003988"/>
            <a:ext cx="3116259" cy="14917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114FEE04-690B-EBDF-0578-F372273271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C9B52DEE-674F-48F4-97E3-4F5AF0C0830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tx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38DD1303-D3B7-407C-3D9C-8DF69CAB324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2817F18C-7B29-6075-C2A8-9C7FE054DA08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39501724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psett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4071441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4071441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19"/>
          </p:nvPr>
        </p:nvSpPr>
        <p:spPr>
          <a:xfrm>
            <a:off x="837436" y="7115120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0"/>
          </p:nvPr>
        </p:nvSpPr>
        <p:spPr>
          <a:xfrm>
            <a:off x="11019090" y="7115120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4"/>
          <p:cNvSpPr>
            <a:spLocks noGrp="1"/>
          </p:cNvSpPr>
          <p:nvPr>
            <p:ph sz="quarter" idx="23"/>
          </p:nvPr>
        </p:nvSpPr>
        <p:spPr>
          <a:xfrm>
            <a:off x="783162" y="5994400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4F249481-B324-BC01-85D6-B4FBD23EB7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564815" y="28088153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F7D32298-86F1-F5F7-E399-3076235387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28088153"/>
            <a:ext cx="5368064" cy="1393995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CADCB392-EA24-343E-3B20-A84EC69FAB9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407" y="27978254"/>
            <a:ext cx="4565379" cy="1814227"/>
          </a:xfrm>
          <a:prstGeom prst="rect">
            <a:avLst/>
          </a:prstGeom>
        </p:spPr>
      </p:pic>
      <p:sp>
        <p:nvSpPr>
          <p:cNvPr id="7" name="Plassholder for bilde 4">
            <a:extLst>
              <a:ext uri="{FF2B5EF4-FFF2-40B4-BE49-F238E27FC236}">
                <a16:creationId xmlns:a16="http://schemas.microsoft.com/office/drawing/2014/main" id="{9416254E-B740-4EDF-7FE0-30F4F63A958A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7438689" y="28058506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186FD69D-8F0F-5351-CAD2-C71DD3EC12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11" name="Undertittel 2">
            <a:extLst>
              <a:ext uri="{FF2B5EF4-FFF2-40B4-BE49-F238E27FC236}">
                <a16:creationId xmlns:a16="http://schemas.microsoft.com/office/drawing/2014/main" id="{DB205041-D73B-4509-9136-F3E9CB22A5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14" name="Plassholder for tekst 5">
            <a:extLst>
              <a:ext uri="{FF2B5EF4-FFF2-40B4-BE49-F238E27FC236}">
                <a16:creationId xmlns:a16="http://schemas.microsoft.com/office/drawing/2014/main" id="{E8821837-1979-E202-D44B-DE3D54EBF1A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15" name="Plassholder for innhold 6">
            <a:extLst>
              <a:ext uri="{FF2B5EF4-FFF2-40B4-BE49-F238E27FC236}">
                <a16:creationId xmlns:a16="http://schemas.microsoft.com/office/drawing/2014/main" id="{1BD0BBF2-0EA0-40F1-2A25-228A8DC67271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40860176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sett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4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5" name="Plassholder for innhold 5"/>
          <p:cNvSpPr>
            <a:spLocks noGrp="1"/>
          </p:cNvSpPr>
          <p:nvPr>
            <p:ph sz="quarter" idx="19"/>
          </p:nvPr>
        </p:nvSpPr>
        <p:spPr>
          <a:xfrm>
            <a:off x="837436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6" name="Plassholder for innhold 5"/>
          <p:cNvSpPr>
            <a:spLocks noGrp="1"/>
          </p:cNvSpPr>
          <p:nvPr>
            <p:ph sz="quarter" idx="20"/>
          </p:nvPr>
        </p:nvSpPr>
        <p:spPr>
          <a:xfrm>
            <a:off x="11019090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7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8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B6E4C77C-C070-6501-DDFD-6EE896D0FA0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796681" y="27978588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3FE0F353-FB69-F4DD-2976-3BD7207892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28124394"/>
            <a:ext cx="5692660" cy="1480794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F61CD504-BB21-F8F7-4AC8-BAA1EF8E27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00" y="27925039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0A6A37F1-A9F6-BF89-C710-488B20AF7B3B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52977" y="28003988"/>
            <a:ext cx="3116259" cy="14917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846CDF79-3E0F-546B-7848-B9C03438D1E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D1A8F85C-DB53-D4E2-489D-49D82B70118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tx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E8E45E07-888C-08C0-C1B4-C9977A05647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EFF5750C-3398-D79B-D6F1-8C12B91F01E9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34404473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VL_lys blå oppsett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783162" y="13478933"/>
            <a:ext cx="9850971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12"/>
          </p:nvPr>
        </p:nvSpPr>
        <p:spPr>
          <a:xfrm>
            <a:off x="783162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12564815" y="28088153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15" name="Plassholder for innhold 5"/>
          <p:cNvSpPr>
            <a:spLocks noGrp="1"/>
          </p:cNvSpPr>
          <p:nvPr>
            <p:ph sz="quarter" idx="19"/>
          </p:nvPr>
        </p:nvSpPr>
        <p:spPr>
          <a:xfrm>
            <a:off x="783162" y="7078133"/>
            <a:ext cx="19754850" cy="601081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28088153"/>
            <a:ext cx="5368064" cy="1393995"/>
          </a:xfrm>
          <a:prstGeom prst="rect">
            <a:avLst/>
          </a:prstGeom>
        </p:spPr>
      </p:pic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1057468" y="13478933"/>
            <a:ext cx="9498244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1"/>
          </p:nvPr>
        </p:nvSpPr>
        <p:spPr>
          <a:xfrm>
            <a:off x="783162" y="5994400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407" y="27978254"/>
            <a:ext cx="4565379" cy="1814227"/>
          </a:xfrm>
          <a:prstGeom prst="rect">
            <a:avLst/>
          </a:prstGeom>
        </p:spPr>
      </p:pic>
      <p:sp>
        <p:nvSpPr>
          <p:cNvPr id="6" name="Plassholder for tekst 5"/>
          <p:cNvSpPr>
            <a:spLocks noGrp="1"/>
          </p:cNvSpPr>
          <p:nvPr>
            <p:ph type="body" sz="quarter" idx="22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17" name="Plassholder for bilde 4">
            <a:extLst>
              <a:ext uri="{FF2B5EF4-FFF2-40B4-BE49-F238E27FC236}">
                <a16:creationId xmlns:a16="http://schemas.microsoft.com/office/drawing/2014/main" id="{31B3E432-7F9E-42BC-9D67-AF7970F9418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7438689" y="28058506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79929A82-CEE2-41E2-BE41-DF2E921E5B8E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4098656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psett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4071441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4071441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19"/>
          </p:nvPr>
        </p:nvSpPr>
        <p:spPr>
          <a:xfrm>
            <a:off x="837436" y="7115120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0"/>
          </p:nvPr>
        </p:nvSpPr>
        <p:spPr>
          <a:xfrm>
            <a:off x="11019090" y="7115120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4"/>
          <p:cNvSpPr>
            <a:spLocks noGrp="1"/>
          </p:cNvSpPr>
          <p:nvPr>
            <p:ph sz="quarter" idx="23"/>
          </p:nvPr>
        </p:nvSpPr>
        <p:spPr>
          <a:xfrm>
            <a:off x="783162" y="5994400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sp>
        <p:nvSpPr>
          <p:cNvPr id="4" name="Plassholder for bilde 4">
            <a:extLst>
              <a:ext uri="{FF2B5EF4-FFF2-40B4-BE49-F238E27FC236}">
                <a16:creationId xmlns:a16="http://schemas.microsoft.com/office/drawing/2014/main" id="{697835FA-6179-C0F5-6A0C-8757079C606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564815" y="28088153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A1CF8302-DA34-6700-9E78-CC3A37FF9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28088153"/>
            <a:ext cx="5368064" cy="1393995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D84C2F3D-EE53-897A-B165-23653A59E7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407" y="27978254"/>
            <a:ext cx="4565379" cy="1814227"/>
          </a:xfrm>
          <a:prstGeom prst="rect">
            <a:avLst/>
          </a:prstGeom>
        </p:spPr>
      </p:pic>
      <p:sp>
        <p:nvSpPr>
          <p:cNvPr id="7" name="Plassholder for bilde 4">
            <a:extLst>
              <a:ext uri="{FF2B5EF4-FFF2-40B4-BE49-F238E27FC236}">
                <a16:creationId xmlns:a16="http://schemas.microsoft.com/office/drawing/2014/main" id="{F31963A9-84CF-AF07-C71C-56AF714CF1B9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7438689" y="28058506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8" name="Tittel 1">
            <a:extLst>
              <a:ext uri="{FF2B5EF4-FFF2-40B4-BE49-F238E27FC236}">
                <a16:creationId xmlns:a16="http://schemas.microsoft.com/office/drawing/2014/main" id="{99830609-CA1B-3B8C-3E4E-A944BC6ECE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9" name="Undertittel 2">
            <a:extLst>
              <a:ext uri="{FF2B5EF4-FFF2-40B4-BE49-F238E27FC236}">
                <a16:creationId xmlns:a16="http://schemas.microsoft.com/office/drawing/2014/main" id="{E81B212F-DF2E-5F62-04F1-0F9CD70DD61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10" name="Plassholder for tekst 5">
            <a:extLst>
              <a:ext uri="{FF2B5EF4-FFF2-40B4-BE49-F238E27FC236}">
                <a16:creationId xmlns:a16="http://schemas.microsoft.com/office/drawing/2014/main" id="{80473D71-0C23-5224-77AD-C7EF48ED6D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11" name="Plassholder for innhold 6">
            <a:extLst>
              <a:ext uri="{FF2B5EF4-FFF2-40B4-BE49-F238E27FC236}">
                <a16:creationId xmlns:a16="http://schemas.microsoft.com/office/drawing/2014/main" id="{8373650B-B7E1-32C4-E0EA-6F6BD20AA74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27763410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psett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tel 1"/>
          <p:cNvSpPr>
            <a:spLocks noGrp="1"/>
          </p:cNvSpPr>
          <p:nvPr>
            <p:ph type="ctrTitle" hasCustomPrompt="1"/>
          </p:nvPr>
        </p:nvSpPr>
        <p:spPr>
          <a:xfrm>
            <a:off x="814388" y="1620130"/>
            <a:ext cx="1379255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1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814389" y="3517182"/>
            <a:ext cx="13761510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tx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14" name="Plassholder for innhold 5"/>
          <p:cNvSpPr>
            <a:spLocks noGrp="1"/>
          </p:cNvSpPr>
          <p:nvPr>
            <p:ph sz="quarter" idx="11"/>
          </p:nvPr>
        </p:nvSpPr>
        <p:spPr>
          <a:xfrm>
            <a:off x="814388" y="14071600"/>
            <a:ext cx="9550148" cy="657997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1" name="Plassholder for innhold 5"/>
          <p:cNvSpPr>
            <a:spLocks noGrp="1"/>
          </p:cNvSpPr>
          <p:nvPr>
            <p:ph sz="quarter" idx="12"/>
          </p:nvPr>
        </p:nvSpPr>
        <p:spPr>
          <a:xfrm>
            <a:off x="814388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2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89" y="14071600"/>
            <a:ext cx="9550148" cy="657997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12796681" y="27978588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sp>
        <p:nvSpPr>
          <p:cNvPr id="30" name="Plassholder for innhold 5"/>
          <p:cNvSpPr>
            <a:spLocks noGrp="1"/>
          </p:cNvSpPr>
          <p:nvPr>
            <p:ph sz="quarter" idx="19"/>
          </p:nvPr>
        </p:nvSpPr>
        <p:spPr>
          <a:xfrm>
            <a:off x="814388" y="6282268"/>
            <a:ext cx="19754850" cy="7280818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pic>
        <p:nvPicPr>
          <p:cNvPr id="15" name="Bild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28124394"/>
            <a:ext cx="5692660" cy="1480794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00" y="27925039"/>
            <a:ext cx="4565379" cy="1814227"/>
          </a:xfrm>
          <a:prstGeom prst="rect">
            <a:avLst/>
          </a:prstGeom>
        </p:spPr>
      </p:pic>
      <p:sp>
        <p:nvSpPr>
          <p:cNvPr id="18" name="Plassholder for tekst 5"/>
          <p:cNvSpPr>
            <a:spLocks noGrp="1"/>
          </p:cNvSpPr>
          <p:nvPr>
            <p:ph type="body" sz="quarter" idx="22" hasCustomPrompt="1"/>
          </p:nvPr>
        </p:nvSpPr>
        <p:spPr>
          <a:xfrm>
            <a:off x="782638" y="4668838"/>
            <a:ext cx="13077825" cy="746125"/>
          </a:xfrm>
        </p:spPr>
        <p:txBody>
          <a:bodyPr/>
          <a:lstStyle>
            <a:lvl1pPr marL="0" indent="0">
              <a:buNone/>
              <a:defRPr sz="4000"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Institutt</a:t>
            </a:r>
          </a:p>
        </p:txBody>
      </p:sp>
      <p:sp>
        <p:nvSpPr>
          <p:cNvPr id="19" name="Plassholder for tekst 5">
            <a:extLst>
              <a:ext uri="{FF2B5EF4-FFF2-40B4-BE49-F238E27FC236}">
                <a16:creationId xmlns:a16="http://schemas.microsoft.com/office/drawing/2014/main" id="{03393BC9-ACA4-4E95-B888-EFB4BD3D98C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4388" y="49538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20" name="Plassholder for bilde 4">
            <a:extLst>
              <a:ext uri="{FF2B5EF4-FFF2-40B4-BE49-F238E27FC236}">
                <a16:creationId xmlns:a16="http://schemas.microsoft.com/office/drawing/2014/main" id="{5B4FA3C0-4B49-4221-8BB8-16EB480A12E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52977" y="28003988"/>
            <a:ext cx="3116259" cy="14917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</p:spTree>
    <p:extLst>
      <p:ext uri="{BB962C8B-B14F-4D97-AF65-F5344CB8AC3E}">
        <p14:creationId xmlns:p14="http://schemas.microsoft.com/office/powerpoint/2010/main" val="3412445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sett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16527828" y="27978254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219" y="27990259"/>
            <a:ext cx="5692660" cy="1480794"/>
          </a:xfrm>
          <a:prstGeom prst="rect">
            <a:avLst/>
          </a:prstGeom>
        </p:spPr>
      </p:pic>
      <p:sp>
        <p:nvSpPr>
          <p:cNvPr id="33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4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5" name="Plassholder for innhold 5"/>
          <p:cNvSpPr>
            <a:spLocks noGrp="1"/>
          </p:cNvSpPr>
          <p:nvPr>
            <p:ph sz="quarter" idx="19"/>
          </p:nvPr>
        </p:nvSpPr>
        <p:spPr>
          <a:xfrm>
            <a:off x="837436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6" name="Plassholder for innhold 5"/>
          <p:cNvSpPr>
            <a:spLocks noGrp="1"/>
          </p:cNvSpPr>
          <p:nvPr>
            <p:ph sz="quarter" idx="20"/>
          </p:nvPr>
        </p:nvSpPr>
        <p:spPr>
          <a:xfrm>
            <a:off x="11019090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7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8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pic>
        <p:nvPicPr>
          <p:cNvPr id="15" name="Bilde 14"/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772" y="27978254"/>
            <a:ext cx="4565379" cy="1814227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B592ECFE-91A2-2322-2F1B-DDF38C3909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F529FB7-17A3-D008-52E9-06D53AF8CD9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tx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4" name="Plassholder for tekst 5">
            <a:extLst>
              <a:ext uri="{FF2B5EF4-FFF2-40B4-BE49-F238E27FC236}">
                <a16:creationId xmlns:a16="http://schemas.microsoft.com/office/drawing/2014/main" id="{F23C7D25-9E85-DE85-0B66-45CE4A7F85A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5" name="Plassholder for innhold 6">
            <a:extLst>
              <a:ext uri="{FF2B5EF4-FFF2-40B4-BE49-F238E27FC236}">
                <a16:creationId xmlns:a16="http://schemas.microsoft.com/office/drawing/2014/main" id="{BE9F6D9D-51E9-BE58-A5D5-62AFD1EC5CC4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2289065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psett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ssholder for innhold 5"/>
          <p:cNvSpPr>
            <a:spLocks noGrp="1"/>
          </p:cNvSpPr>
          <p:nvPr>
            <p:ph sz="quarter" idx="11"/>
          </p:nvPr>
        </p:nvSpPr>
        <p:spPr>
          <a:xfrm>
            <a:off x="814388" y="14071600"/>
            <a:ext cx="9550148" cy="657997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1" name="Plassholder for innhold 5"/>
          <p:cNvSpPr>
            <a:spLocks noGrp="1"/>
          </p:cNvSpPr>
          <p:nvPr>
            <p:ph sz="quarter" idx="12"/>
          </p:nvPr>
        </p:nvSpPr>
        <p:spPr>
          <a:xfrm>
            <a:off x="814388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2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89" y="14071600"/>
            <a:ext cx="9550148" cy="657997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0" name="Plassholder for innhold 5"/>
          <p:cNvSpPr>
            <a:spLocks noGrp="1"/>
          </p:cNvSpPr>
          <p:nvPr>
            <p:ph sz="quarter" idx="19"/>
          </p:nvPr>
        </p:nvSpPr>
        <p:spPr>
          <a:xfrm>
            <a:off x="814388" y="6282268"/>
            <a:ext cx="19754850" cy="7280818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69F867EF-9A59-B6C6-9B70-E9C0917AD2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796681" y="27978588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154C8853-DCCD-8547-C758-8B77683F52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28124394"/>
            <a:ext cx="5692660" cy="1480794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B816E52E-E436-B054-4A3E-CD65F79C8A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00" y="27925039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4ABD9225-D47B-9235-C89D-5CF4106E47F0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52977" y="28003988"/>
            <a:ext cx="3116259" cy="14917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10" name="Tittel 1">
            <a:extLst>
              <a:ext uri="{FF2B5EF4-FFF2-40B4-BE49-F238E27FC236}">
                <a16:creationId xmlns:a16="http://schemas.microsoft.com/office/drawing/2014/main" id="{926684FF-2283-0986-E7AD-82427BD37E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11" name="Undertittel 2">
            <a:extLst>
              <a:ext uri="{FF2B5EF4-FFF2-40B4-BE49-F238E27FC236}">
                <a16:creationId xmlns:a16="http://schemas.microsoft.com/office/drawing/2014/main" id="{8B3AC158-2918-B763-923F-473580F470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tx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15" name="Plassholder for tekst 5">
            <a:extLst>
              <a:ext uri="{FF2B5EF4-FFF2-40B4-BE49-F238E27FC236}">
                <a16:creationId xmlns:a16="http://schemas.microsoft.com/office/drawing/2014/main" id="{68A2EC0F-22C3-286A-4144-AFCECEC9BDC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16" name="Plassholder for innhold 6">
            <a:extLst>
              <a:ext uri="{FF2B5EF4-FFF2-40B4-BE49-F238E27FC236}">
                <a16:creationId xmlns:a16="http://schemas.microsoft.com/office/drawing/2014/main" id="{4EE31555-2CE2-9DE7-6E0C-BF05CF6B743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4149505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sett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4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5" name="Plassholder for innhold 5"/>
          <p:cNvSpPr>
            <a:spLocks noGrp="1"/>
          </p:cNvSpPr>
          <p:nvPr>
            <p:ph sz="quarter" idx="19"/>
          </p:nvPr>
        </p:nvSpPr>
        <p:spPr>
          <a:xfrm>
            <a:off x="837436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6" name="Plassholder for innhold 5"/>
          <p:cNvSpPr>
            <a:spLocks noGrp="1"/>
          </p:cNvSpPr>
          <p:nvPr>
            <p:ph sz="quarter" idx="20"/>
          </p:nvPr>
        </p:nvSpPr>
        <p:spPr>
          <a:xfrm>
            <a:off x="11019090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7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8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B8929AE4-5180-D240-D21D-946BE6B529E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796681" y="27978588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93EE0247-49DA-E669-2934-80F3FB196E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28124394"/>
            <a:ext cx="5692660" cy="1480794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EC7E3822-5C35-8606-55EA-ACB01B974BD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00" y="27925039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2A3D6257-B037-E839-0A5A-B9F17988A15B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52977" y="28003988"/>
            <a:ext cx="3116259" cy="14917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4C6EE4F4-101A-9459-DDB3-D384C18406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F330BCBF-3079-F41B-8C47-7445AF92F4C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tx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D00DB8CA-AF22-B1D9-09C3-83CA1D29849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B4C9E340-2BB6-3A70-E0E7-603C9DA335D5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1913918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psett 1 E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ssholder for innhold 5"/>
          <p:cNvSpPr>
            <a:spLocks noGrp="1"/>
          </p:cNvSpPr>
          <p:nvPr>
            <p:ph sz="quarter" idx="11"/>
          </p:nvPr>
        </p:nvSpPr>
        <p:spPr>
          <a:xfrm>
            <a:off x="814388" y="13478933"/>
            <a:ext cx="9254419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12"/>
          </p:nvPr>
        </p:nvSpPr>
        <p:spPr>
          <a:xfrm>
            <a:off x="814388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19"/>
          </p:nvPr>
        </p:nvSpPr>
        <p:spPr>
          <a:xfrm>
            <a:off x="783162" y="7297898"/>
            <a:ext cx="19754850" cy="5791054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0"/>
          </p:nvPr>
        </p:nvSpPr>
        <p:spPr>
          <a:xfrm>
            <a:off x="11301292" y="13478934"/>
            <a:ext cx="9254419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4"/>
          <p:cNvSpPr>
            <a:spLocks noGrp="1"/>
          </p:cNvSpPr>
          <p:nvPr>
            <p:ph sz="quarter" idx="21"/>
          </p:nvPr>
        </p:nvSpPr>
        <p:spPr>
          <a:xfrm>
            <a:off x="783162" y="6129864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71F7C159-45B1-E80B-2666-223D02DFEAB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564815" y="28088153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A1A78485-21C1-346F-6D18-958E8692B5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28088153"/>
            <a:ext cx="5368064" cy="1393995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357BD78C-6BAE-0D32-371F-975177F3124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407" y="27978254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96777B3D-0A0F-6A32-0033-FC18083BB50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7438689" y="28058506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9C1A3F37-62B6-958C-ED47-39CB003705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108334B3-5516-DB3A-5176-8CCEBF649DD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E0DB8AE5-8FB5-4FA1-525A-444964F0AE3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CD6AFAF0-27F5-3982-23AE-EEFEC13CED94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3572133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psett 2 E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4066807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4066859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6" name="Plassholder for innhold 5"/>
          <p:cNvSpPr>
            <a:spLocks noGrp="1"/>
          </p:cNvSpPr>
          <p:nvPr>
            <p:ph sz="quarter" idx="19"/>
          </p:nvPr>
        </p:nvSpPr>
        <p:spPr>
          <a:xfrm>
            <a:off x="837436" y="7105851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7" name="Plassholder for innhold 5"/>
          <p:cNvSpPr>
            <a:spLocks noGrp="1"/>
          </p:cNvSpPr>
          <p:nvPr>
            <p:ph sz="quarter" idx="20"/>
          </p:nvPr>
        </p:nvSpPr>
        <p:spPr>
          <a:xfrm>
            <a:off x="11019090" y="7105956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8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9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0" name="Plassholder for innhold 4"/>
          <p:cNvSpPr>
            <a:spLocks noGrp="1"/>
          </p:cNvSpPr>
          <p:nvPr>
            <p:ph sz="quarter" idx="23"/>
          </p:nvPr>
        </p:nvSpPr>
        <p:spPr>
          <a:xfrm>
            <a:off x="837436" y="5994400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FDEA51A9-018D-2EAF-E42C-DFC41BC496A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564815" y="28088153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239A2977-1319-5407-A792-73387ED262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28088153"/>
            <a:ext cx="5368064" cy="1393995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D79F7ABA-020B-95E3-1423-52417C48FDB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407" y="27978254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1DD17457-5CB4-C7CF-F657-9B223D19E5A7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7438689" y="28058506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6468901D-31C0-92CB-BAEB-C95C73035AF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CEE2DC4D-EC74-65EC-9105-082D0B7EAB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5DCBFCA9-CC6B-997F-83C0-F8F42FE6E1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E13ED531-7877-5EFD-BD7B-5AF2992C030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2124004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sett E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ssholder for innhold 5"/>
          <p:cNvSpPr>
            <a:spLocks noGrp="1"/>
          </p:cNvSpPr>
          <p:nvPr>
            <p:ph sz="quarter" idx="11"/>
          </p:nvPr>
        </p:nvSpPr>
        <p:spPr>
          <a:xfrm>
            <a:off x="814388" y="14071600"/>
            <a:ext cx="9550148" cy="657997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12"/>
          </p:nvPr>
        </p:nvSpPr>
        <p:spPr>
          <a:xfrm>
            <a:off x="814388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89" y="14071600"/>
            <a:ext cx="9550148" cy="657997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6" name="Plassholder for innhold 5"/>
          <p:cNvSpPr>
            <a:spLocks noGrp="1"/>
          </p:cNvSpPr>
          <p:nvPr>
            <p:ph sz="quarter" idx="19"/>
          </p:nvPr>
        </p:nvSpPr>
        <p:spPr>
          <a:xfrm>
            <a:off x="814388" y="6282268"/>
            <a:ext cx="19754850" cy="7280818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07C1D9DA-2CD2-AC55-B6E6-65DB458A204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796681" y="27978588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7DF925D3-A5C0-6E0D-BCAA-0DF2FBD6AA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28124394"/>
            <a:ext cx="5692660" cy="1480794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141F3F9A-7414-B2E5-6D15-6085310A757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00" y="27925039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3B2A76F5-63D4-A7E0-7AF3-BC33AE31F14C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52977" y="28003988"/>
            <a:ext cx="3116259" cy="14917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514A4A3F-BD9E-BF98-5399-31D8B7F88E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5E4AA17E-2FDD-1980-6066-07634C0BBBC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tx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153BFF92-7B4C-3E82-DDC8-BD87B4C4CEE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B3460C40-FF57-4B9F-3589-057100C4C271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4253294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lys blå oppsett E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ssholder for innhold 5"/>
          <p:cNvSpPr>
            <a:spLocks noGrp="1"/>
          </p:cNvSpPr>
          <p:nvPr>
            <p:ph sz="quarter" idx="11"/>
          </p:nvPr>
        </p:nvSpPr>
        <p:spPr>
          <a:xfrm>
            <a:off x="802039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13"/>
          </p:nvPr>
        </p:nvSpPr>
        <p:spPr>
          <a:xfrm>
            <a:off x="11019090" y="13732772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19"/>
          </p:nvPr>
        </p:nvSpPr>
        <p:spPr>
          <a:xfrm>
            <a:off x="837436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0" name="Plassholder for innhold 5"/>
          <p:cNvSpPr>
            <a:spLocks noGrp="1"/>
          </p:cNvSpPr>
          <p:nvPr>
            <p:ph sz="quarter" idx="20"/>
          </p:nvPr>
        </p:nvSpPr>
        <p:spPr>
          <a:xfrm>
            <a:off x="11019090" y="6437782"/>
            <a:ext cx="9550148" cy="6379069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1"/>
          </p:nvPr>
        </p:nvSpPr>
        <p:spPr>
          <a:xfrm>
            <a:off x="11019090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2"/>
          </p:nvPr>
        </p:nvSpPr>
        <p:spPr>
          <a:xfrm>
            <a:off x="837435" y="20955696"/>
            <a:ext cx="9550148" cy="6307003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47BEABB2-D8E8-DFD6-74FB-5609458B42D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796681" y="27978588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1D2C9DA3-DFB4-8A39-3EDC-BF99C2B28A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38" y="28124394"/>
            <a:ext cx="5692660" cy="1480794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9B38011A-DE83-2DBA-D27B-4E12E870DE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300" y="27925039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3074DE64-F5BA-2293-7D30-70E6102BFA3E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7452977" y="28003988"/>
            <a:ext cx="3116259" cy="14917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DDFC36B7-516E-303E-321C-77C6038B5C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FE58E47E-3277-8D01-8343-7C41FEA91F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tx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8EFD3E58-FCBC-6F9A-138C-AB7EF21853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7015A51D-71DD-C57E-7DFA-53BCADA11582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28852495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_mørk blå oppsett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ssholder for innhold 5"/>
          <p:cNvSpPr>
            <a:spLocks noGrp="1"/>
          </p:cNvSpPr>
          <p:nvPr>
            <p:ph sz="quarter" idx="11"/>
          </p:nvPr>
        </p:nvSpPr>
        <p:spPr>
          <a:xfrm>
            <a:off x="814388" y="13478933"/>
            <a:ext cx="9254419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1" name="Plassholder for innhold 5"/>
          <p:cNvSpPr>
            <a:spLocks noGrp="1"/>
          </p:cNvSpPr>
          <p:nvPr>
            <p:ph sz="quarter" idx="12"/>
          </p:nvPr>
        </p:nvSpPr>
        <p:spPr>
          <a:xfrm>
            <a:off x="814388" y="21041551"/>
            <a:ext cx="19754850" cy="6546721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2" name="Plassholder for innhold 5"/>
          <p:cNvSpPr>
            <a:spLocks noGrp="1"/>
          </p:cNvSpPr>
          <p:nvPr>
            <p:ph sz="quarter" idx="19"/>
          </p:nvPr>
        </p:nvSpPr>
        <p:spPr>
          <a:xfrm>
            <a:off x="783162" y="7310152"/>
            <a:ext cx="19754850" cy="5778800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28" name="Plassholder for innhold 5"/>
          <p:cNvSpPr>
            <a:spLocks noGrp="1"/>
          </p:cNvSpPr>
          <p:nvPr>
            <p:ph sz="quarter" idx="20"/>
          </p:nvPr>
        </p:nvSpPr>
        <p:spPr>
          <a:xfrm>
            <a:off x="11301292" y="13478934"/>
            <a:ext cx="9254419" cy="7172635"/>
          </a:xfrm>
        </p:spPr>
        <p:txBody>
          <a:bodyPr>
            <a:noAutofit/>
          </a:bodyPr>
          <a:lstStyle>
            <a:lvl1pPr marL="0" indent="0">
              <a:buNone/>
              <a:defRPr sz="4000"/>
            </a:lvl1pPr>
            <a:lvl2pPr marL="360035" indent="0">
              <a:buNone/>
              <a:defRPr sz="4000"/>
            </a:lvl2pPr>
            <a:lvl3pPr marL="720070" indent="0">
              <a:buNone/>
              <a:defRPr sz="4000"/>
            </a:lvl3pPr>
            <a:lvl4pPr marL="1080104" indent="0">
              <a:buNone/>
              <a:defRPr sz="4000"/>
            </a:lvl4pPr>
            <a:lvl5pPr marL="1440139" indent="0">
              <a:buNone/>
              <a:defRPr sz="4000"/>
            </a:lvl5pPr>
          </a:lstStyle>
          <a:p>
            <a:pPr lvl="0"/>
            <a:r>
              <a:rPr lang="nb-NO" dirty="0"/>
              <a:t>Rediger tekststiler i malen</a:t>
            </a:r>
          </a:p>
        </p:txBody>
      </p:sp>
      <p:sp>
        <p:nvSpPr>
          <p:cNvPr id="30" name="Plassholder for innhold 4"/>
          <p:cNvSpPr>
            <a:spLocks noGrp="1"/>
          </p:cNvSpPr>
          <p:nvPr>
            <p:ph sz="quarter" idx="21"/>
          </p:nvPr>
        </p:nvSpPr>
        <p:spPr>
          <a:xfrm>
            <a:off x="783162" y="6146797"/>
            <a:ext cx="19786600" cy="8636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nb-NO" dirty="0"/>
              <a:t>Rediger tekststiler i malen</a:t>
            </a:r>
            <a:endParaRPr lang="nn-NO" dirty="0"/>
          </a:p>
        </p:txBody>
      </p:sp>
      <p:sp>
        <p:nvSpPr>
          <p:cNvPr id="2" name="Plassholder for bilde 4">
            <a:extLst>
              <a:ext uri="{FF2B5EF4-FFF2-40B4-BE49-F238E27FC236}">
                <a16:creationId xmlns:a16="http://schemas.microsoft.com/office/drawing/2014/main" id="{04F89C3F-2A7B-7418-19F3-BD17C620ADA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564815" y="28088153"/>
            <a:ext cx="4027883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Logo 3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0AB7C2C5-5D9E-B489-348A-D8782632E1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4" y="28088153"/>
            <a:ext cx="5368064" cy="1393995"/>
          </a:xfrm>
          <a:prstGeom prst="rect">
            <a:avLst/>
          </a:prstGeom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713DB47A-1AC1-1AF2-47A1-33369236DF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9851" y1="32864" x2="79851" y2="32864"/>
                        <a14:foregroundMark x1="43750" y1="24883" x2="43750" y2="24883"/>
                        <a14:foregroundMark x1="29384" y1="24883" x2="29384" y2="24883"/>
                        <a14:foregroundMark x1="18190" y1="26761" x2="18190" y2="267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407" y="27978254"/>
            <a:ext cx="4565379" cy="1814227"/>
          </a:xfrm>
          <a:prstGeom prst="rect">
            <a:avLst/>
          </a:prstGeom>
        </p:spPr>
      </p:pic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D71924CD-8683-0831-9D70-B73E205D6850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7438689" y="28058506"/>
            <a:ext cx="2881312" cy="1517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/>
              <a:t>QR-kode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E0209601-60A5-9006-2670-9F211F0676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162" y="1759052"/>
            <a:ext cx="15997771" cy="15070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lnSpc>
                <a:spcPct val="100000"/>
              </a:lnSpc>
              <a:defRPr sz="660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27EB9CFF-0BDC-5A01-03A4-A943677E9D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162" y="3656104"/>
            <a:ext cx="15961767" cy="795422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360035" indent="0" algn="ctr">
              <a:buNone/>
              <a:defRPr sz="1575"/>
            </a:lvl2pPr>
            <a:lvl3pPr marL="720070" indent="0" algn="ctr">
              <a:buNone/>
              <a:defRPr sz="1418"/>
            </a:lvl3pPr>
            <a:lvl4pPr marL="1080105" indent="0" algn="ctr">
              <a:buNone/>
              <a:defRPr sz="1260"/>
            </a:lvl4pPr>
            <a:lvl5pPr marL="1440139" indent="0" algn="ctr">
              <a:buNone/>
              <a:defRPr sz="1260"/>
            </a:lvl5pPr>
            <a:lvl6pPr marL="1800175" indent="0" algn="ctr">
              <a:buNone/>
              <a:defRPr sz="1260"/>
            </a:lvl6pPr>
            <a:lvl7pPr marL="2160210" indent="0" algn="ctr">
              <a:buNone/>
              <a:defRPr sz="1260"/>
            </a:lvl7pPr>
            <a:lvl8pPr marL="2520244" indent="0" algn="ctr">
              <a:buNone/>
              <a:defRPr sz="1260"/>
            </a:lvl8pPr>
            <a:lvl9pPr marL="2880280" indent="0" algn="ctr">
              <a:buNone/>
              <a:defRPr sz="1260"/>
            </a:lvl9pPr>
          </a:lstStyle>
          <a:p>
            <a:r>
              <a:rPr lang="nb-NO" dirty="0" err="1"/>
              <a:t>Namn</a:t>
            </a:r>
            <a:endParaRPr lang="nb-NO" dirty="0"/>
          </a:p>
        </p:txBody>
      </p:sp>
      <p:sp>
        <p:nvSpPr>
          <p:cNvPr id="8" name="Plassholder for tekst 5">
            <a:extLst>
              <a:ext uri="{FF2B5EF4-FFF2-40B4-BE49-F238E27FC236}">
                <a16:creationId xmlns:a16="http://schemas.microsoft.com/office/drawing/2014/main" id="{962C8DD9-09AB-D2FC-53E6-9B7CF1785AD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162" y="758140"/>
            <a:ext cx="13077825" cy="7461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/>
              <a:t>EXPO nr. </a:t>
            </a:r>
          </a:p>
        </p:txBody>
      </p:sp>
      <p:sp>
        <p:nvSpPr>
          <p:cNvPr id="9" name="Plassholder for innhold 6">
            <a:extLst>
              <a:ext uri="{FF2B5EF4-FFF2-40B4-BE49-F238E27FC236}">
                <a16:creationId xmlns:a16="http://schemas.microsoft.com/office/drawing/2014/main" id="{2023E479-E6AF-7275-38E2-2563EC0A0120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82638" y="4876800"/>
            <a:ext cx="15998825" cy="795338"/>
          </a:xfrm>
        </p:spPr>
        <p:txBody>
          <a:bodyPr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Institutt</a:t>
            </a:r>
          </a:p>
        </p:txBody>
      </p:sp>
    </p:spTree>
    <p:extLst>
      <p:ext uri="{BB962C8B-B14F-4D97-AF65-F5344CB8AC3E}">
        <p14:creationId xmlns:p14="http://schemas.microsoft.com/office/powerpoint/2010/main" val="43943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21383625" cy="5873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423928" y="6383867"/>
            <a:ext cx="19165082" cy="218635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5" t="34093" r="26731" b="17145"/>
          <a:stretch/>
        </p:blipFill>
        <p:spPr>
          <a:xfrm>
            <a:off x="15477067" y="-50800"/>
            <a:ext cx="5926666" cy="596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33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18" r:id="rId2"/>
    <p:sldLayoutId id="2147483742" r:id="rId3"/>
    <p:sldLayoutId id="2147483743" r:id="rId4"/>
  </p:sldLayoutIdLst>
  <p:hf hdr="0" dt="0"/>
  <p:txStyles>
    <p:titleStyle>
      <a:lvl1pPr algn="l" defTabSz="720070" rtl="0" eaLnBrk="1" latinLnBrk="0" hangingPunct="1">
        <a:lnSpc>
          <a:spcPct val="100000"/>
        </a:lnSpc>
        <a:spcBef>
          <a:spcPct val="0"/>
        </a:spcBef>
        <a:buNone/>
        <a:defRPr sz="72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026" indent="-270026" algn="l" defTabSz="720070" rtl="0" eaLnBrk="1" latinLnBrk="0" hangingPunct="1">
        <a:lnSpc>
          <a:spcPct val="100000"/>
        </a:lnSpc>
        <a:spcBef>
          <a:spcPts val="788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n-lt"/>
          <a:ea typeface="+mn-ea"/>
          <a:cs typeface="+mn-cs"/>
        </a:defRPr>
      </a:lvl1pPr>
      <a:lvl2pPr marL="540053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90008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260121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62015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98019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2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26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29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3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7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0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39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17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1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244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28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21383625" cy="5873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423928" y="6739467"/>
            <a:ext cx="19165082" cy="215079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424085" y="28256018"/>
            <a:ext cx="9212696" cy="1984271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788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20587506" y="28247437"/>
            <a:ext cx="789258" cy="1984271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788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5" t="34093" r="26731" b="17145"/>
          <a:stretch/>
        </p:blipFill>
        <p:spPr>
          <a:xfrm>
            <a:off x="15477067" y="-50800"/>
            <a:ext cx="5926666" cy="596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719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7" r:id="rId3"/>
    <p:sldLayoutId id="2147483726" r:id="rId4"/>
  </p:sldLayoutIdLst>
  <p:hf hdr="0" dt="0"/>
  <p:txStyles>
    <p:titleStyle>
      <a:lvl1pPr algn="l" defTabSz="720070" rtl="0" eaLnBrk="1" latinLnBrk="0" hangingPunct="1">
        <a:lnSpc>
          <a:spcPct val="100000"/>
        </a:lnSpc>
        <a:spcBef>
          <a:spcPct val="0"/>
        </a:spcBef>
        <a:buNone/>
        <a:defRPr sz="72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026" indent="-270026" algn="l" defTabSz="720070" rtl="0" eaLnBrk="1" latinLnBrk="0" hangingPunct="1">
        <a:lnSpc>
          <a:spcPct val="100000"/>
        </a:lnSpc>
        <a:spcBef>
          <a:spcPts val="788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n-lt"/>
          <a:ea typeface="+mn-ea"/>
          <a:cs typeface="+mn-cs"/>
        </a:defRPr>
      </a:lvl1pPr>
      <a:lvl2pPr marL="540053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90008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260121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62015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98019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2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26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29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3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7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0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39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17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1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244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28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-17151"/>
            <a:ext cx="21383625" cy="59179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423928" y="6316133"/>
            <a:ext cx="19165082" cy="219313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424085" y="28256018"/>
            <a:ext cx="9212696" cy="1984271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788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20587506" y="28247437"/>
            <a:ext cx="789258" cy="1984271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788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75" r="43904" b="14749"/>
          <a:stretch/>
        </p:blipFill>
        <p:spPr>
          <a:xfrm>
            <a:off x="14644925" y="-16933"/>
            <a:ext cx="6758808" cy="5909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36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9" r:id="rId2"/>
    <p:sldLayoutId id="2147483734" r:id="rId3"/>
    <p:sldLayoutId id="2147483735" r:id="rId4"/>
  </p:sldLayoutIdLst>
  <p:hf hdr="0" dt="0"/>
  <p:txStyles>
    <p:titleStyle>
      <a:lvl1pPr algn="l" defTabSz="720070" rtl="0" eaLnBrk="1" latinLnBrk="0" hangingPunct="1">
        <a:lnSpc>
          <a:spcPct val="100000"/>
        </a:lnSpc>
        <a:spcBef>
          <a:spcPct val="0"/>
        </a:spcBef>
        <a:buNone/>
        <a:defRPr sz="72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026" indent="-270026" algn="l" defTabSz="720070" rtl="0" eaLnBrk="1" latinLnBrk="0" hangingPunct="1">
        <a:lnSpc>
          <a:spcPct val="100000"/>
        </a:lnSpc>
        <a:spcBef>
          <a:spcPts val="788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n-lt"/>
          <a:ea typeface="+mn-ea"/>
          <a:cs typeface="+mn-cs"/>
        </a:defRPr>
      </a:lvl1pPr>
      <a:lvl2pPr marL="540053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90008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260121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62015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98019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2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26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29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3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7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0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39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17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1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244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28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-17151"/>
            <a:ext cx="21383625" cy="59179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423928" y="6316133"/>
            <a:ext cx="19165082" cy="219313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424085" y="28256018"/>
            <a:ext cx="9212696" cy="1984271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788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20587506" y="28247437"/>
            <a:ext cx="789258" cy="1984271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788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75" r="43904" b="14749"/>
          <a:stretch/>
        </p:blipFill>
        <p:spPr>
          <a:xfrm>
            <a:off x="14644925" y="-16933"/>
            <a:ext cx="6758808" cy="5909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00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</p:sldLayoutIdLst>
  <p:hf hdr="0" dt="0"/>
  <p:txStyles>
    <p:titleStyle>
      <a:lvl1pPr algn="l" defTabSz="720070" rtl="0" eaLnBrk="1" latinLnBrk="0" hangingPunct="1">
        <a:lnSpc>
          <a:spcPct val="100000"/>
        </a:lnSpc>
        <a:spcBef>
          <a:spcPct val="0"/>
        </a:spcBef>
        <a:buNone/>
        <a:defRPr sz="72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026" indent="-270026" algn="l" defTabSz="720070" rtl="0" eaLnBrk="1" latinLnBrk="0" hangingPunct="1">
        <a:lnSpc>
          <a:spcPct val="100000"/>
        </a:lnSpc>
        <a:spcBef>
          <a:spcPts val="788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n-lt"/>
          <a:ea typeface="+mn-ea"/>
          <a:cs typeface="+mn-cs"/>
        </a:defRPr>
      </a:lvl1pPr>
      <a:lvl2pPr marL="540053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90008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260121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62015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98019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2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26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29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3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7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0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39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17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1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244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28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21383625" cy="5873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423928" y="6383867"/>
            <a:ext cx="19165082" cy="218635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5" t="34093" r="26731" b="17145"/>
          <a:stretch/>
        </p:blipFill>
        <p:spPr>
          <a:xfrm>
            <a:off x="15477067" y="-50800"/>
            <a:ext cx="5926666" cy="596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991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</p:sldLayoutIdLst>
  <p:hf hdr="0" dt="0"/>
  <p:txStyles>
    <p:titleStyle>
      <a:lvl1pPr algn="l" defTabSz="720070" rtl="0" eaLnBrk="1" latinLnBrk="0" hangingPunct="1">
        <a:lnSpc>
          <a:spcPct val="100000"/>
        </a:lnSpc>
        <a:spcBef>
          <a:spcPct val="0"/>
        </a:spcBef>
        <a:buNone/>
        <a:defRPr sz="72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026" indent="-270026" algn="l" defTabSz="720070" rtl="0" eaLnBrk="1" latinLnBrk="0" hangingPunct="1">
        <a:lnSpc>
          <a:spcPct val="100000"/>
        </a:lnSpc>
        <a:spcBef>
          <a:spcPts val="788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n-lt"/>
          <a:ea typeface="+mn-ea"/>
          <a:cs typeface="+mn-cs"/>
        </a:defRPr>
      </a:lvl1pPr>
      <a:lvl2pPr marL="540053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90008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260121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62015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98019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2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26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29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3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7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0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39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17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1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244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28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0"/>
            <a:ext cx="21383625" cy="58732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423928" y="6383867"/>
            <a:ext cx="19165082" cy="218635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5" t="34093" r="26731" b="17145"/>
          <a:stretch/>
        </p:blipFill>
        <p:spPr>
          <a:xfrm>
            <a:off x="15477067" y="-50800"/>
            <a:ext cx="5926666" cy="596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30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</p:sldLayoutIdLst>
  <p:hf hdr="0" dt="0"/>
  <p:txStyles>
    <p:titleStyle>
      <a:lvl1pPr algn="l" defTabSz="720070" rtl="0" eaLnBrk="1" latinLnBrk="0" hangingPunct="1">
        <a:lnSpc>
          <a:spcPct val="100000"/>
        </a:lnSpc>
        <a:spcBef>
          <a:spcPct val="0"/>
        </a:spcBef>
        <a:buNone/>
        <a:defRPr sz="72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0026" indent="-270026" algn="l" defTabSz="720070" rtl="0" eaLnBrk="1" latinLnBrk="0" hangingPunct="1">
        <a:lnSpc>
          <a:spcPct val="100000"/>
        </a:lnSpc>
        <a:spcBef>
          <a:spcPts val="788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n-lt"/>
          <a:ea typeface="+mn-ea"/>
          <a:cs typeface="+mn-cs"/>
        </a:defRPr>
      </a:lvl1pPr>
      <a:lvl2pPr marL="540053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90008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260121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620157" indent="-180018" algn="l" defTabSz="720070" rtl="0" eaLnBrk="1" latinLnBrk="0" hangingPunct="1">
        <a:lnSpc>
          <a:spcPct val="100000"/>
        </a:lnSpc>
        <a:spcBef>
          <a:spcPts val="394"/>
        </a:spcBef>
        <a:buClr>
          <a:schemeClr val="accent1"/>
        </a:buClr>
        <a:buFont typeface=".AppleSystemUIFont" charset="-120"/>
        <a:buChar char="›"/>
        <a:defRPr sz="5400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98019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2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262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297" indent="-180018" algn="l" defTabSz="720070" rtl="0" eaLnBrk="1" latinLnBrk="0" hangingPunct="1">
        <a:lnSpc>
          <a:spcPct val="90000"/>
        </a:lnSpc>
        <a:spcBef>
          <a:spcPts val="394"/>
        </a:spcBef>
        <a:buFont typeface="Arial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3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7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0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39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175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1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244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280" algn="l" defTabSz="72007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EB51258-5845-03B9-2CC8-16E7E46BB8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FA2FCA1-840F-FBE7-FFD7-F302A75001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EF677E7-BFC1-54EB-0E44-B8E492B25D9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0B7F7ED4-4C4A-D464-E1FA-DD2F8F231E5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08496C7C-1288-2CA9-AEB7-FADBB3AA873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F3C550EB-876D-3D33-BD86-CC99F815DB0A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7F16E37B-9F2D-2016-3DCB-A303EEC8DB34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innhold 8">
            <a:extLst>
              <a:ext uri="{FF2B5EF4-FFF2-40B4-BE49-F238E27FC236}">
                <a16:creationId xmlns:a16="http://schemas.microsoft.com/office/drawing/2014/main" id="{51A05713-FED9-D364-1D8D-2CBC1C8997CE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tekst 9">
            <a:extLst>
              <a:ext uri="{FF2B5EF4-FFF2-40B4-BE49-F238E27FC236}">
                <a16:creationId xmlns:a16="http://schemas.microsoft.com/office/drawing/2014/main" id="{5E957387-0772-9160-09E9-6C2D8DEB08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373C7E29-C2E0-F7C2-91EF-6A5891ED0FB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Plassholder for innhold 11">
            <a:extLst>
              <a:ext uri="{FF2B5EF4-FFF2-40B4-BE49-F238E27FC236}">
                <a16:creationId xmlns:a16="http://schemas.microsoft.com/office/drawing/2014/main" id="{3DAB7140-BA9F-F20E-409E-495C4025FDDC}"/>
              </a:ext>
            </a:extLst>
          </p:cNvPr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5772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3C8F9AD1-E495-2555-FA77-E2FD962272E5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9D68D17-4B90-35AB-FF09-31B44E59FAA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061988F-B1E9-4E04-5A0C-9764C3B2428E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DB34B410-B3C5-DA5A-DE4E-0366FBAEB05D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B1BAED7-E1E5-730E-5B92-BC976822B659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596D4DC4-E53C-5BC8-9095-2CA7C66B1CC9}"/>
              </a:ext>
            </a:extLst>
          </p:cNvPr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1E842A5B-E145-79AF-5CE6-A50358212998}"/>
              </a:ext>
            </a:extLst>
          </p:cNvPr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49A93E20-9AE6-A5EC-E68B-D3A66BEA13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ilde 9">
            <a:extLst>
              <a:ext uri="{FF2B5EF4-FFF2-40B4-BE49-F238E27FC236}">
                <a16:creationId xmlns:a16="http://schemas.microsoft.com/office/drawing/2014/main" id="{A404B792-57FC-6D05-39BC-FEE46E5084C3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Tittel 10">
            <a:extLst>
              <a:ext uri="{FF2B5EF4-FFF2-40B4-BE49-F238E27FC236}">
                <a16:creationId xmlns:a16="http://schemas.microsoft.com/office/drawing/2014/main" id="{8D6C805A-7A11-EC26-2189-E20D97D6B9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Undertittel 11">
            <a:extLst>
              <a:ext uri="{FF2B5EF4-FFF2-40B4-BE49-F238E27FC236}">
                <a16:creationId xmlns:a16="http://schemas.microsoft.com/office/drawing/2014/main" id="{BDA9DC9E-EF7F-D795-8546-4E06A51534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3" name="Plassholder for tekst 12">
            <a:extLst>
              <a:ext uri="{FF2B5EF4-FFF2-40B4-BE49-F238E27FC236}">
                <a16:creationId xmlns:a16="http://schemas.microsoft.com/office/drawing/2014/main" id="{76995C46-C5EA-618B-3247-382C6E2C3E6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4" name="Plassholder for innhold 13">
            <a:extLst>
              <a:ext uri="{FF2B5EF4-FFF2-40B4-BE49-F238E27FC236}">
                <a16:creationId xmlns:a16="http://schemas.microsoft.com/office/drawing/2014/main" id="{50AD60C1-C3D7-3511-6CAF-15A75215B41A}"/>
              </a:ext>
            </a:extLst>
          </p:cNvPr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2920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E0CBCEEE-30EF-A368-A553-C2E55C8C195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47F9DFA-4834-682B-1A43-626969F74AE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7E8E717-62CB-DE92-1AD7-52982A2418C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FA7B1395-2CED-602D-684B-F9FE8A79EDB8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F36FA2C4-8810-764B-9B72-968DC97D234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4E970000-24E5-A368-AD82-F90AD2189E9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DF998312-ECC5-188E-B314-9A961A5D11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Undertittel 8">
            <a:extLst>
              <a:ext uri="{FF2B5EF4-FFF2-40B4-BE49-F238E27FC236}">
                <a16:creationId xmlns:a16="http://schemas.microsoft.com/office/drawing/2014/main" id="{78027FD9-3236-627B-82AF-9163C70A03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tekst 9">
            <a:extLst>
              <a:ext uri="{FF2B5EF4-FFF2-40B4-BE49-F238E27FC236}">
                <a16:creationId xmlns:a16="http://schemas.microsoft.com/office/drawing/2014/main" id="{E415537D-B9C6-B3A8-EC83-954FA879859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innhold 10">
            <a:extLst>
              <a:ext uri="{FF2B5EF4-FFF2-40B4-BE49-F238E27FC236}">
                <a16:creationId xmlns:a16="http://schemas.microsoft.com/office/drawing/2014/main" id="{ACF18C43-BAEB-855B-9718-6F5502875150}"/>
              </a:ext>
            </a:extLst>
          </p:cNvPr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5166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DB381CDB-B8F7-BEF6-B5CD-000448D4259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D08A45B-4D9B-4905-39E3-D51704FD615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DAC35F0-3A59-5456-E7CC-7DAB8858AAC0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6CC56D01-A431-BBD4-C3B0-5D9F444F7E1A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BDC03C9-7C6B-B329-B28B-3F24CA1E15C2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6B1C7D6C-F333-BCA7-677D-B632274BD59D}"/>
              </a:ext>
            </a:extLst>
          </p:cNvPr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99571F52-49D5-6768-875E-3FE8846973D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1D8D0CD2-BF0F-C96B-E176-F6CFF048C79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Tittel 9">
            <a:extLst>
              <a:ext uri="{FF2B5EF4-FFF2-40B4-BE49-F238E27FC236}">
                <a16:creationId xmlns:a16="http://schemas.microsoft.com/office/drawing/2014/main" id="{4654E03F-2D11-81B6-D523-A6941CCCA6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Undertittel 10">
            <a:extLst>
              <a:ext uri="{FF2B5EF4-FFF2-40B4-BE49-F238E27FC236}">
                <a16:creationId xmlns:a16="http://schemas.microsoft.com/office/drawing/2014/main" id="{7066810F-D5D7-511D-FB66-7E549461BC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Plassholder for tekst 11">
            <a:extLst>
              <a:ext uri="{FF2B5EF4-FFF2-40B4-BE49-F238E27FC236}">
                <a16:creationId xmlns:a16="http://schemas.microsoft.com/office/drawing/2014/main" id="{E008DC1C-7A7D-F504-F1B0-49D7ED2A5D2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3" name="Plassholder for innhold 12">
            <a:extLst>
              <a:ext uri="{FF2B5EF4-FFF2-40B4-BE49-F238E27FC236}">
                <a16:creationId xmlns:a16="http://schemas.microsoft.com/office/drawing/2014/main" id="{9B0790A0-D5C9-F5C3-B738-29C7E91C575B}"/>
              </a:ext>
            </a:extLst>
          </p:cNvPr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81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EDE9939E-1722-9F0A-4263-F27442FD558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89A4148-86F0-477B-AA0B-FF12E93C93F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CDF2D5B-D444-F906-93D7-F56EE92B4C19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67E770A6-F83D-CB37-4355-9B144EFCA5BB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C0B0030E-CC9B-02D2-E9C6-09AFE9BD96A2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9D64109C-8583-431F-C36C-460127F34AEA}"/>
              </a:ext>
            </a:extLst>
          </p:cNvPr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A00AA3E1-D34D-9421-2630-53C023751A08}"/>
              </a:ext>
            </a:extLst>
          </p:cNvPr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AC1D6D43-C072-13B4-91F0-025BB4D8F77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ilde 9">
            <a:extLst>
              <a:ext uri="{FF2B5EF4-FFF2-40B4-BE49-F238E27FC236}">
                <a16:creationId xmlns:a16="http://schemas.microsoft.com/office/drawing/2014/main" id="{16B60EE0-6EFA-011A-405F-CB226F0AF34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Tittel 10">
            <a:extLst>
              <a:ext uri="{FF2B5EF4-FFF2-40B4-BE49-F238E27FC236}">
                <a16:creationId xmlns:a16="http://schemas.microsoft.com/office/drawing/2014/main" id="{CADC025E-B2F2-7090-F541-500663C2D9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Undertittel 11">
            <a:extLst>
              <a:ext uri="{FF2B5EF4-FFF2-40B4-BE49-F238E27FC236}">
                <a16:creationId xmlns:a16="http://schemas.microsoft.com/office/drawing/2014/main" id="{C203653D-8C47-0527-9723-0ABD181B0E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3" name="Plassholder for tekst 12">
            <a:extLst>
              <a:ext uri="{FF2B5EF4-FFF2-40B4-BE49-F238E27FC236}">
                <a16:creationId xmlns:a16="http://schemas.microsoft.com/office/drawing/2014/main" id="{1AB2144E-1638-8266-ED09-155C18C0CEC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4" name="Plassholder for innhold 13">
            <a:extLst>
              <a:ext uri="{FF2B5EF4-FFF2-40B4-BE49-F238E27FC236}">
                <a16:creationId xmlns:a16="http://schemas.microsoft.com/office/drawing/2014/main" id="{420704DD-0C19-00F2-3BE4-884316184D0B}"/>
              </a:ext>
            </a:extLst>
          </p:cNvPr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6779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7DA4EC7E-4BDC-15A4-CC46-87C74D51C4C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AA6B9E4-22D3-9509-BAF4-605D0E8DBAD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A11CD6A-B05D-971F-513E-6E432285D9B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DFDFD22B-4927-59FE-B71E-766F980E2084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ED1704A2-FDE6-5C05-425A-8A6CD15C15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16E6C914-BA6F-97B5-3C7C-46C54C592D0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0B70E640-5505-7B4A-67AE-0CAE8DE5B1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Undertittel 8">
            <a:extLst>
              <a:ext uri="{FF2B5EF4-FFF2-40B4-BE49-F238E27FC236}">
                <a16:creationId xmlns:a16="http://schemas.microsoft.com/office/drawing/2014/main" id="{E851F194-411E-1A9D-F56A-B79188807F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tekst 9">
            <a:extLst>
              <a:ext uri="{FF2B5EF4-FFF2-40B4-BE49-F238E27FC236}">
                <a16:creationId xmlns:a16="http://schemas.microsoft.com/office/drawing/2014/main" id="{581AF119-E436-9AAE-311E-9C50008B879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innhold 10">
            <a:extLst>
              <a:ext uri="{FF2B5EF4-FFF2-40B4-BE49-F238E27FC236}">
                <a16:creationId xmlns:a16="http://schemas.microsoft.com/office/drawing/2014/main" id="{79830729-8FAA-6215-80D2-CDC13CD2295D}"/>
              </a:ext>
            </a:extLst>
          </p:cNvPr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2956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BDDCCFA9-C541-E09C-B8C6-1A9D10BE17F8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025CA91-1626-AA1A-2BEC-4F6F66F6D53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A72850C-13A8-AD4A-73B8-C79723839CC8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5FC42CB6-3C64-B51A-0F1F-CD1B5BD464BC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9285477-97A0-7D76-B91B-B8E73338949D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5C40AE86-9F96-F6A3-2C2E-D4A70B85098A}"/>
              </a:ext>
            </a:extLst>
          </p:cNvPr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4965F92D-CEE4-A36B-6AE9-9F9872E2F9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2E97A9AB-03CA-5781-7B2F-3F6A138D169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Tittel 9">
            <a:extLst>
              <a:ext uri="{FF2B5EF4-FFF2-40B4-BE49-F238E27FC236}">
                <a16:creationId xmlns:a16="http://schemas.microsoft.com/office/drawing/2014/main" id="{5D191BDE-2D29-6C32-63F0-DA92DBD30B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Undertittel 10">
            <a:extLst>
              <a:ext uri="{FF2B5EF4-FFF2-40B4-BE49-F238E27FC236}">
                <a16:creationId xmlns:a16="http://schemas.microsoft.com/office/drawing/2014/main" id="{EB45EDC6-3051-F3DD-7EA3-8ABA874D4A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Plassholder for tekst 11">
            <a:extLst>
              <a:ext uri="{FF2B5EF4-FFF2-40B4-BE49-F238E27FC236}">
                <a16:creationId xmlns:a16="http://schemas.microsoft.com/office/drawing/2014/main" id="{2366073D-C8D1-9A65-B77B-C8836A271C8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3" name="Plassholder for innhold 12">
            <a:extLst>
              <a:ext uri="{FF2B5EF4-FFF2-40B4-BE49-F238E27FC236}">
                <a16:creationId xmlns:a16="http://schemas.microsoft.com/office/drawing/2014/main" id="{EDC8275C-9996-45F0-85F4-A8720FB65D53}"/>
              </a:ext>
            </a:extLst>
          </p:cNvPr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1524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CDBF46A-CFBF-33D1-727D-8404FC31EA4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1BFD79-102D-B774-7255-587184DA62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96669F0-9D38-6211-EE29-1A1EF4A68DEA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83C90E73-A4C2-63B3-79DC-AC4E8728D89B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3D8FE9C-B09B-6B90-7E9D-A7422A7D6C33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68B6697E-407C-E3B4-55A7-477B0502EB3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861FF254-274E-A838-1733-B070607B331E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Tittel 8">
            <a:extLst>
              <a:ext uri="{FF2B5EF4-FFF2-40B4-BE49-F238E27FC236}">
                <a16:creationId xmlns:a16="http://schemas.microsoft.com/office/drawing/2014/main" id="{79CD69AF-504D-2010-1199-B483A57D75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Undertittel 9">
            <a:extLst>
              <a:ext uri="{FF2B5EF4-FFF2-40B4-BE49-F238E27FC236}">
                <a16:creationId xmlns:a16="http://schemas.microsoft.com/office/drawing/2014/main" id="{813C3CE2-C91B-B509-91D8-D1D5B7DEC5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tekst 10">
            <a:extLst>
              <a:ext uri="{FF2B5EF4-FFF2-40B4-BE49-F238E27FC236}">
                <a16:creationId xmlns:a16="http://schemas.microsoft.com/office/drawing/2014/main" id="{525A35E6-E0CC-9AD9-BD89-2970917FFE5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Plassholder for innhold 11">
            <a:extLst>
              <a:ext uri="{FF2B5EF4-FFF2-40B4-BE49-F238E27FC236}">
                <a16:creationId xmlns:a16="http://schemas.microsoft.com/office/drawing/2014/main" id="{9285B847-F794-8F07-A09C-DCF4C63BC4C4}"/>
              </a:ext>
            </a:extLst>
          </p:cNvPr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5446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47084698-32EB-9AFF-D786-EB8144D59E6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D22878-79A3-D02E-F429-5B0B6BE2219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30053A0-B897-45C7-5FE1-4138E720FE43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183558F5-1B03-08CE-171A-9B8A5E151EE2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2AA6B5B-6C10-F3B7-32E1-922130F33CD0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11E98A64-28F9-6688-E1B7-EB1CA4EF7FC2}"/>
              </a:ext>
            </a:extLst>
          </p:cNvPr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35173FCE-CC66-069D-794C-B9DD8CF287ED}"/>
              </a:ext>
            </a:extLst>
          </p:cNvPr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6554942A-F108-7AA1-A3E7-AED7CAD009D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bilde 9">
            <a:extLst>
              <a:ext uri="{FF2B5EF4-FFF2-40B4-BE49-F238E27FC236}">
                <a16:creationId xmlns:a16="http://schemas.microsoft.com/office/drawing/2014/main" id="{51109C9C-293E-E136-119F-36B7D2266DC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Tittel 10">
            <a:extLst>
              <a:ext uri="{FF2B5EF4-FFF2-40B4-BE49-F238E27FC236}">
                <a16:creationId xmlns:a16="http://schemas.microsoft.com/office/drawing/2014/main" id="{4EB9DE33-4C3E-0346-ABD5-FD26D0E298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Undertittel 11">
            <a:extLst>
              <a:ext uri="{FF2B5EF4-FFF2-40B4-BE49-F238E27FC236}">
                <a16:creationId xmlns:a16="http://schemas.microsoft.com/office/drawing/2014/main" id="{6177BE04-7584-FADF-B826-AE48D34C03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3" name="Plassholder for tekst 12">
            <a:extLst>
              <a:ext uri="{FF2B5EF4-FFF2-40B4-BE49-F238E27FC236}">
                <a16:creationId xmlns:a16="http://schemas.microsoft.com/office/drawing/2014/main" id="{F17DCA69-B587-4910-BEC7-67B4B61E4E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4" name="Plassholder for innhold 13">
            <a:extLst>
              <a:ext uri="{FF2B5EF4-FFF2-40B4-BE49-F238E27FC236}">
                <a16:creationId xmlns:a16="http://schemas.microsoft.com/office/drawing/2014/main" id="{7BB8A72E-2144-9574-F0F1-FB1A42081609}"/>
              </a:ext>
            </a:extLst>
          </p:cNvPr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95393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4F716110-4C9A-6BDD-089F-EA05497F1A6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85C9B6C-5334-F771-4B67-24E6EF56EA1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18DCE93-F5E6-01F8-DA73-788E8A4FD80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775C7A6F-4746-602E-C23F-183C80A08475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8F66FF10-9335-935E-F020-D690E70E21C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6FB01556-AAB0-170A-9952-DB9AECA7060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E221CE9F-9B70-3425-05BD-BA3ADF178D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Undertittel 8">
            <a:extLst>
              <a:ext uri="{FF2B5EF4-FFF2-40B4-BE49-F238E27FC236}">
                <a16:creationId xmlns:a16="http://schemas.microsoft.com/office/drawing/2014/main" id="{6C7A93CC-9897-CC4E-7B61-B5D877E5A3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tekst 9">
            <a:extLst>
              <a:ext uri="{FF2B5EF4-FFF2-40B4-BE49-F238E27FC236}">
                <a16:creationId xmlns:a16="http://schemas.microsoft.com/office/drawing/2014/main" id="{AF3CBCB0-F897-5321-73D3-026C4F880D5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innhold 10">
            <a:extLst>
              <a:ext uri="{FF2B5EF4-FFF2-40B4-BE49-F238E27FC236}">
                <a16:creationId xmlns:a16="http://schemas.microsoft.com/office/drawing/2014/main" id="{E8734E53-4DC7-9396-6C3D-866F8D1B7401}"/>
              </a:ext>
            </a:extLst>
          </p:cNvPr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3635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1EB42F26-C0DC-BD50-EE6F-BA7C8289AE4F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D4F8652-FAFA-58E7-FABA-D4F8E605450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3EAF742-DDE0-B6DE-345D-A5CA2D92E1C4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824282F6-DB20-A265-6A26-9420B106864A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3C799878-25A8-C935-7ADF-006CB0E06BAF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5FE393F8-8D19-D637-C979-B3184CFC7E8E}"/>
              </a:ext>
            </a:extLst>
          </p:cNvPr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719468F7-C118-727E-EC15-5DCD012EBBF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B8108A81-DABB-AB5B-5715-1E0330F7DA0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Tittel 9">
            <a:extLst>
              <a:ext uri="{FF2B5EF4-FFF2-40B4-BE49-F238E27FC236}">
                <a16:creationId xmlns:a16="http://schemas.microsoft.com/office/drawing/2014/main" id="{AF7E60C1-96B1-5C6A-1ADB-9BF0B008CD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Undertittel 10">
            <a:extLst>
              <a:ext uri="{FF2B5EF4-FFF2-40B4-BE49-F238E27FC236}">
                <a16:creationId xmlns:a16="http://schemas.microsoft.com/office/drawing/2014/main" id="{5171F293-B437-F63F-B0C7-79CF3B64D3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Plassholder for tekst 11">
            <a:extLst>
              <a:ext uri="{FF2B5EF4-FFF2-40B4-BE49-F238E27FC236}">
                <a16:creationId xmlns:a16="http://schemas.microsoft.com/office/drawing/2014/main" id="{87FAC2BE-FF43-17E7-D320-9AE5797B54D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3" name="Plassholder for innhold 12">
            <a:extLst>
              <a:ext uri="{FF2B5EF4-FFF2-40B4-BE49-F238E27FC236}">
                <a16:creationId xmlns:a16="http://schemas.microsoft.com/office/drawing/2014/main" id="{2A6EB9B6-40E8-B74E-D52D-BA0A83510FE4}"/>
              </a:ext>
            </a:extLst>
          </p:cNvPr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4346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C7E27D1D-738F-CC29-A1E5-47BB44223C1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65DBDBC-AD78-5E23-61F2-8AEE85ED505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94FEB29-13FA-8D74-7194-F2F8A5BC2CEF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84040839-90B1-2B2F-3DFD-94579B51223E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7C28F2D8-A28B-ABC4-5459-DAA7A89D0626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B96ECADB-B709-D193-1D68-F1893D0F9D7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93C515B7-7CCA-07F7-5278-5C935D9DB6C4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Tittel 8">
            <a:extLst>
              <a:ext uri="{FF2B5EF4-FFF2-40B4-BE49-F238E27FC236}">
                <a16:creationId xmlns:a16="http://schemas.microsoft.com/office/drawing/2014/main" id="{2FDC2DE1-8D64-D00C-BCD1-B42174E6E0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Undertittel 9">
            <a:extLst>
              <a:ext uri="{FF2B5EF4-FFF2-40B4-BE49-F238E27FC236}">
                <a16:creationId xmlns:a16="http://schemas.microsoft.com/office/drawing/2014/main" id="{D73CDE34-5305-1593-6652-4719D623EB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tekst 10">
            <a:extLst>
              <a:ext uri="{FF2B5EF4-FFF2-40B4-BE49-F238E27FC236}">
                <a16:creationId xmlns:a16="http://schemas.microsoft.com/office/drawing/2014/main" id="{3ACBB95B-E806-F82F-42D4-C3787977093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2" name="Plassholder for innhold 11">
            <a:extLst>
              <a:ext uri="{FF2B5EF4-FFF2-40B4-BE49-F238E27FC236}">
                <a16:creationId xmlns:a16="http://schemas.microsoft.com/office/drawing/2014/main" id="{80495F5D-917C-A066-D661-50AFDDB52D2B}"/>
              </a:ext>
            </a:extLst>
          </p:cNvPr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81848489"/>
      </p:ext>
    </p:extLst>
  </p:cSld>
  <p:clrMapOvr>
    <a:masterClrMapping/>
  </p:clrMapOvr>
</p:sld>
</file>

<file path=ppt/theme/theme1.xml><?xml version="1.0" encoding="utf-8"?>
<a:theme xmlns:a="http://schemas.openxmlformats.org/drawingml/2006/main" name="HVL_lys blå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2.xml><?xml version="1.0" encoding="utf-8"?>
<a:theme xmlns:a="http://schemas.openxmlformats.org/drawingml/2006/main" name="HVL_lys blå ENG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3.xml><?xml version="1.0" encoding="utf-8"?>
<a:theme xmlns:a="http://schemas.openxmlformats.org/drawingml/2006/main" name="HVL_mørk blå 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4.xml><?xml version="1.0" encoding="utf-8"?>
<a:theme xmlns:a="http://schemas.openxmlformats.org/drawingml/2006/main" name="HVL_mørk blå  ENG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5.xml><?xml version="1.0" encoding="utf-8"?>
<a:theme xmlns:a="http://schemas.openxmlformats.org/drawingml/2006/main" name="1_HVL_lys blå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6.xml><?xml version="1.0" encoding="utf-8"?>
<a:theme xmlns:a="http://schemas.openxmlformats.org/drawingml/2006/main" name="2_HVL_lys blå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44D5A0E142E594991AE62DCD5965F5A" ma:contentTypeVersion="18" ma:contentTypeDescription="Opprett et nytt dokument." ma:contentTypeScope="" ma:versionID="515b1aa4344ea2d1fc6c39de86e3062f">
  <xsd:schema xmlns:xsd="http://www.w3.org/2001/XMLSchema" xmlns:xs="http://www.w3.org/2001/XMLSchema" xmlns:p="http://schemas.microsoft.com/office/2006/metadata/properties" xmlns:ns2="d6cdbd5f-6b61-4a34-8698-298e759ae87e" xmlns:ns3="ec980146-bca6-480c-96a2-ba7a7c21f5c3" targetNamespace="http://schemas.microsoft.com/office/2006/metadata/properties" ma:root="true" ma:fieldsID="c4fc79db2745458e1adee41cdf9d1e4d" ns2:_="" ns3:_="">
    <xsd:import namespace="d6cdbd5f-6b61-4a34-8698-298e759ae87e"/>
    <xsd:import namespace="ec980146-bca6-480c-96a2-ba7a7c21f5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dbd5f-6b61-4a34-8698-298e759ae8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d5ac12ea-e064-4df2-9638-65326f4f9e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80146-bca6-480c-96a2-ba7a7c21f5c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518d8f0-fee8-4cfd-929c-84e581dce979}" ma:internalName="TaxCatchAll" ma:showField="CatchAllData" ma:web="ec980146-bca6-480c-96a2-ba7a7c21f5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cdbd5f-6b61-4a34-8698-298e759ae87e">
      <Terms xmlns="http://schemas.microsoft.com/office/infopath/2007/PartnerControls"/>
    </lcf76f155ced4ddcb4097134ff3c332f>
    <TaxCatchAll xmlns="ec980146-bca6-480c-96a2-ba7a7c21f5c3" xsi:nil="true"/>
  </documentManagement>
</p:properties>
</file>

<file path=customXml/itemProps1.xml><?xml version="1.0" encoding="utf-8"?>
<ds:datastoreItem xmlns:ds="http://schemas.openxmlformats.org/officeDocument/2006/customXml" ds:itemID="{51646A46-4172-42E8-BA00-C6CCA4F948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cdbd5f-6b61-4a34-8698-298e759ae87e"/>
    <ds:schemaRef ds:uri="ec980146-bca6-480c-96a2-ba7a7c21f5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3EBDF5-D4B8-445D-A277-EDF49DF00B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1D3360-5158-4751-97E1-190B034BDF65}">
  <ds:schemaRefs>
    <ds:schemaRef ds:uri="http://purl.org/dc/terms/"/>
    <ds:schemaRef ds:uri="d6cdbd5f-6b61-4a34-8698-298e759ae87e"/>
    <ds:schemaRef ds:uri="http://schemas.microsoft.com/office/2006/documentManagement/types"/>
    <ds:schemaRef ds:uri="ec980146-bca6-480c-96a2-ba7a7c21f5c3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HVL_ppt_mal</Template>
  <TotalTime>6013</TotalTime>
  <Words>0</Words>
  <Application>Microsoft Macintosh PowerPoint</Application>
  <PresentationFormat>Egendefinert</PresentationFormat>
  <Paragraphs>0</Paragraphs>
  <Slides>12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6</vt:i4>
      </vt:variant>
      <vt:variant>
        <vt:lpstr>Lysbildetitler</vt:lpstr>
      </vt:variant>
      <vt:variant>
        <vt:i4>12</vt:i4>
      </vt:variant>
    </vt:vector>
  </HeadingPairs>
  <TitlesOfParts>
    <vt:vector size="21" baseType="lpstr">
      <vt:lpstr>.AppleSystemUIFont</vt:lpstr>
      <vt:lpstr>Arial</vt:lpstr>
      <vt:lpstr>Calibri</vt:lpstr>
      <vt:lpstr>HVL_lys blå</vt:lpstr>
      <vt:lpstr>HVL_lys blå ENG</vt:lpstr>
      <vt:lpstr>HVL_mørk blå </vt:lpstr>
      <vt:lpstr>HVL_mørk blå  ENG</vt:lpstr>
      <vt:lpstr>1_HVL_lys blå</vt:lpstr>
      <vt:lpstr>2_HVL_lys blå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Hogskolen i Bergen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Kamilla Hedvig Halvorsen Myklebust</dc:creator>
  <cp:lastModifiedBy>Lisbeth Thomassen Larsen</cp:lastModifiedBy>
  <cp:revision>47</cp:revision>
  <dcterms:created xsi:type="dcterms:W3CDTF">2016-11-30T08:20:17Z</dcterms:created>
  <dcterms:modified xsi:type="dcterms:W3CDTF">2025-02-05T08:39:46Z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0x010100444D5A0E142E594991AE62DCD5965F5A</vt:lpwstr>
  </property>
  <property fmtid="{D5CDD505-2E9C-101B-9397-08002B2CF9AE}" pid="3" name="MediaServiceImageTags">
    <vt:lpwstr/>
  </property>
</Properties>
</file>